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61" r:id="rId4"/>
  </p:sldMasterIdLst>
  <p:notesMasterIdLst>
    <p:notesMasterId r:id="rId11"/>
  </p:notesMasterIdLst>
  <p:handoutMasterIdLst>
    <p:handoutMasterId r:id="rId12"/>
  </p:handoutMasterIdLst>
  <p:sldIdLst>
    <p:sldId id="536" r:id="rId5"/>
    <p:sldId id="539" r:id="rId6"/>
    <p:sldId id="540" r:id="rId7"/>
    <p:sldId id="541" r:id="rId8"/>
    <p:sldId id="542" r:id="rId9"/>
    <p:sldId id="543" r:id="rId10"/>
  </p:sldIdLst>
  <p:sldSz cx="9144000" cy="6858000" type="letter"/>
  <p:notesSz cx="7010400" cy="9296400"/>
  <p:defaultTextStyle>
    <a:defPPr>
      <a:defRPr lang="en-US"/>
    </a:defPPr>
    <a:lvl1pPr algn="l" rtl="0" fontAlgn="base">
      <a:spcBef>
        <a:spcPct val="0"/>
      </a:spcBef>
      <a:spcAft>
        <a:spcPct val="0"/>
      </a:spcAft>
      <a:defRPr sz="1200" b="1" kern="1200">
        <a:solidFill>
          <a:schemeClr val="tx1"/>
        </a:solidFill>
        <a:latin typeface="Generis Sans Com" charset="0"/>
        <a:ea typeface="ヒラギノ角ゴ Pro W3" pitchFamily="124" charset="-128"/>
        <a:cs typeface="+mn-cs"/>
      </a:defRPr>
    </a:lvl1pPr>
    <a:lvl2pPr marL="457200" algn="l" rtl="0" fontAlgn="base">
      <a:spcBef>
        <a:spcPct val="0"/>
      </a:spcBef>
      <a:spcAft>
        <a:spcPct val="0"/>
      </a:spcAft>
      <a:defRPr sz="1200" b="1" kern="1200">
        <a:solidFill>
          <a:schemeClr val="tx1"/>
        </a:solidFill>
        <a:latin typeface="Generis Sans Com" charset="0"/>
        <a:ea typeface="ヒラギノ角ゴ Pro W3" pitchFamily="124" charset="-128"/>
        <a:cs typeface="+mn-cs"/>
      </a:defRPr>
    </a:lvl2pPr>
    <a:lvl3pPr marL="914400" algn="l" rtl="0" fontAlgn="base">
      <a:spcBef>
        <a:spcPct val="0"/>
      </a:spcBef>
      <a:spcAft>
        <a:spcPct val="0"/>
      </a:spcAft>
      <a:defRPr sz="1200" b="1" kern="1200">
        <a:solidFill>
          <a:schemeClr val="tx1"/>
        </a:solidFill>
        <a:latin typeface="Generis Sans Com" charset="0"/>
        <a:ea typeface="ヒラギノ角ゴ Pro W3" pitchFamily="124" charset="-128"/>
        <a:cs typeface="+mn-cs"/>
      </a:defRPr>
    </a:lvl3pPr>
    <a:lvl4pPr marL="1371600" algn="l" rtl="0" fontAlgn="base">
      <a:spcBef>
        <a:spcPct val="0"/>
      </a:spcBef>
      <a:spcAft>
        <a:spcPct val="0"/>
      </a:spcAft>
      <a:defRPr sz="1200" b="1" kern="1200">
        <a:solidFill>
          <a:schemeClr val="tx1"/>
        </a:solidFill>
        <a:latin typeface="Generis Sans Com" charset="0"/>
        <a:ea typeface="ヒラギノ角ゴ Pro W3" pitchFamily="124" charset="-128"/>
        <a:cs typeface="+mn-cs"/>
      </a:defRPr>
    </a:lvl4pPr>
    <a:lvl5pPr marL="1828800" algn="l" rtl="0" fontAlgn="base">
      <a:spcBef>
        <a:spcPct val="0"/>
      </a:spcBef>
      <a:spcAft>
        <a:spcPct val="0"/>
      </a:spcAft>
      <a:defRPr sz="1200" b="1" kern="1200">
        <a:solidFill>
          <a:schemeClr val="tx1"/>
        </a:solidFill>
        <a:latin typeface="Generis Sans Com" charset="0"/>
        <a:ea typeface="ヒラギノ角ゴ Pro W3" pitchFamily="124" charset="-128"/>
        <a:cs typeface="+mn-cs"/>
      </a:defRPr>
    </a:lvl5pPr>
    <a:lvl6pPr marL="2286000" algn="l" defTabSz="914400" rtl="0" eaLnBrk="1" latinLnBrk="0" hangingPunct="1">
      <a:defRPr sz="1200" b="1" kern="1200">
        <a:solidFill>
          <a:schemeClr val="tx1"/>
        </a:solidFill>
        <a:latin typeface="Generis Sans Com" charset="0"/>
        <a:ea typeface="ヒラギノ角ゴ Pro W3" pitchFamily="124" charset="-128"/>
        <a:cs typeface="+mn-cs"/>
      </a:defRPr>
    </a:lvl6pPr>
    <a:lvl7pPr marL="2743200" algn="l" defTabSz="914400" rtl="0" eaLnBrk="1" latinLnBrk="0" hangingPunct="1">
      <a:defRPr sz="1200" b="1" kern="1200">
        <a:solidFill>
          <a:schemeClr val="tx1"/>
        </a:solidFill>
        <a:latin typeface="Generis Sans Com" charset="0"/>
        <a:ea typeface="ヒラギノ角ゴ Pro W3" pitchFamily="124" charset="-128"/>
        <a:cs typeface="+mn-cs"/>
      </a:defRPr>
    </a:lvl7pPr>
    <a:lvl8pPr marL="3200400" algn="l" defTabSz="914400" rtl="0" eaLnBrk="1" latinLnBrk="0" hangingPunct="1">
      <a:defRPr sz="1200" b="1" kern="1200">
        <a:solidFill>
          <a:schemeClr val="tx1"/>
        </a:solidFill>
        <a:latin typeface="Generis Sans Com" charset="0"/>
        <a:ea typeface="ヒラギノ角ゴ Pro W3" pitchFamily="124" charset="-128"/>
        <a:cs typeface="+mn-cs"/>
      </a:defRPr>
    </a:lvl8pPr>
    <a:lvl9pPr marL="3657600" algn="l" defTabSz="914400" rtl="0" eaLnBrk="1" latinLnBrk="0" hangingPunct="1">
      <a:defRPr sz="1200" b="1" kern="1200">
        <a:solidFill>
          <a:schemeClr val="tx1"/>
        </a:solidFill>
        <a:latin typeface="Generis Sans Com" charset="0"/>
        <a:ea typeface="ヒラギノ角ゴ Pro W3" pitchFamily="124" charset="-128"/>
        <a:cs typeface="+mn-cs"/>
      </a:defRPr>
    </a:lvl9pPr>
  </p:defaultTextStyle>
  <p:extLst>
    <p:ext uri="{EFAFB233-063F-42B5-8137-9DF3F51BA10A}">
      <p15:sldGuideLst xmlns:p15="http://schemas.microsoft.com/office/powerpoint/2012/main">
        <p15:guide id="1" orient="horz" pos="4176">
          <p15:clr>
            <a:srgbClr val="A4A3A4"/>
          </p15:clr>
        </p15:guide>
        <p15:guide id="2" orient="horz" pos="720">
          <p15:clr>
            <a:srgbClr val="A4A3A4"/>
          </p15:clr>
        </p15:guide>
        <p15:guide id="3" orient="horz" pos="292">
          <p15:clr>
            <a:srgbClr val="A4A3A4"/>
          </p15:clr>
        </p15:guide>
        <p15:guide id="4" pos="2880">
          <p15:clr>
            <a:srgbClr val="A4A3A4"/>
          </p15:clr>
        </p15:guide>
        <p15:guide id="5" pos="288">
          <p15:clr>
            <a:srgbClr val="A4A3A4"/>
          </p15:clr>
        </p15:guide>
        <p15:guide id="6" pos="5472">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bair" initials="cg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1515"/>
    <a:srgbClr val="2C8374"/>
    <a:srgbClr val="502875"/>
    <a:srgbClr val="910048"/>
    <a:srgbClr val="29B1FF"/>
    <a:srgbClr val="0077B5"/>
    <a:srgbClr val="AFE0F5"/>
    <a:srgbClr val="71CCFF"/>
    <a:srgbClr val="2EAFDF"/>
    <a:srgbClr val="D0ED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071" autoAdjust="0"/>
    <p:restoredTop sz="66667" autoAdjust="0"/>
  </p:normalViewPr>
  <p:slideViewPr>
    <p:cSldViewPr>
      <p:cViewPr varScale="1">
        <p:scale>
          <a:sx n="76" d="100"/>
          <a:sy n="76" d="100"/>
        </p:scale>
        <p:origin x="2232" y="54"/>
      </p:cViewPr>
      <p:guideLst>
        <p:guide orient="horz" pos="4176"/>
        <p:guide orient="horz" pos="720"/>
        <p:guide orient="horz" pos="292"/>
        <p:guide pos="2880"/>
        <p:guide pos="288"/>
        <p:guide pos="5472"/>
      </p:guideLst>
    </p:cSldViewPr>
  </p:slideViewPr>
  <p:outlineViewPr>
    <p:cViewPr>
      <p:scale>
        <a:sx n="33" d="100"/>
        <a:sy n="33" d="100"/>
      </p:scale>
      <p:origin x="0" y="0"/>
    </p:cViewPr>
  </p:outlineViewPr>
  <p:notesTextViewPr>
    <p:cViewPr>
      <p:scale>
        <a:sx n="3" d="2"/>
        <a:sy n="3" d="2"/>
      </p:scale>
      <p:origin x="0" y="0"/>
    </p:cViewPr>
  </p:notesTextViewPr>
  <p:sorterViewPr>
    <p:cViewPr>
      <p:scale>
        <a:sx n="120" d="100"/>
        <a:sy n="120" d="100"/>
      </p:scale>
      <p:origin x="0" y="0"/>
    </p:cViewPr>
  </p:sorterViewPr>
  <p:notesViewPr>
    <p:cSldViewPr>
      <p:cViewPr>
        <p:scale>
          <a:sx n="70" d="100"/>
          <a:sy n="70" d="100"/>
        </p:scale>
        <p:origin x="-1757" y="-67"/>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BF4AE5-AE99-4FBD-AA0E-E0FD6551066A}"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C3A6FFD9-BEF3-407E-B173-D5DDAE0688BF}">
      <dgm:prSet phldrT="[Text]"/>
      <dgm:spPr/>
      <dgm:t>
        <a:bodyPr/>
        <a:lstStyle/>
        <a:p>
          <a:r>
            <a:rPr lang="en-US" dirty="0"/>
            <a:t>Scope</a:t>
          </a:r>
        </a:p>
      </dgm:t>
    </dgm:pt>
    <dgm:pt modelId="{4AEDDDAC-B04A-40D7-8DAC-18CB437D6DB5}" type="parTrans" cxnId="{E2A316A9-BE25-4CD1-953E-0C7C7A7CE2C8}">
      <dgm:prSet/>
      <dgm:spPr/>
      <dgm:t>
        <a:bodyPr/>
        <a:lstStyle/>
        <a:p>
          <a:endParaRPr lang="en-US"/>
        </a:p>
      </dgm:t>
    </dgm:pt>
    <dgm:pt modelId="{E027F7C1-8A2C-431B-A1C3-E49F6646DEEF}" type="sibTrans" cxnId="{E2A316A9-BE25-4CD1-953E-0C7C7A7CE2C8}">
      <dgm:prSet/>
      <dgm:spPr/>
      <dgm:t>
        <a:bodyPr/>
        <a:lstStyle/>
        <a:p>
          <a:endParaRPr lang="en-US"/>
        </a:p>
      </dgm:t>
    </dgm:pt>
    <dgm:pt modelId="{F0E533E3-5F69-4B9D-9BDC-85D468FF638A}">
      <dgm:prSet phldrT="[Text]"/>
      <dgm:spPr/>
      <dgm:t>
        <a:bodyPr/>
        <a:lstStyle/>
        <a:p>
          <a:r>
            <a:rPr lang="en-US" dirty="0"/>
            <a:t>Impact to business</a:t>
          </a:r>
        </a:p>
      </dgm:t>
    </dgm:pt>
    <dgm:pt modelId="{20BB9464-F425-444C-A3F5-8F5D2FA05385}" type="parTrans" cxnId="{4EA35CC3-040D-46EF-9EE4-B66580836E8C}">
      <dgm:prSet/>
      <dgm:spPr/>
      <dgm:t>
        <a:bodyPr/>
        <a:lstStyle/>
        <a:p>
          <a:endParaRPr lang="en-US"/>
        </a:p>
      </dgm:t>
    </dgm:pt>
    <dgm:pt modelId="{0CC61A1A-6F5C-4CF1-9A65-97AD38938A86}" type="sibTrans" cxnId="{4EA35CC3-040D-46EF-9EE4-B66580836E8C}">
      <dgm:prSet/>
      <dgm:spPr/>
      <dgm:t>
        <a:bodyPr/>
        <a:lstStyle/>
        <a:p>
          <a:endParaRPr lang="en-US"/>
        </a:p>
      </dgm:t>
    </dgm:pt>
    <dgm:pt modelId="{D745D111-D555-49C7-99A9-A8C7EB0DFFED}">
      <dgm:prSet phldrT="[Text]"/>
      <dgm:spPr/>
      <dgm:t>
        <a:bodyPr/>
        <a:lstStyle/>
        <a:p>
          <a:r>
            <a:rPr lang="en-US" dirty="0"/>
            <a:t>Design/</a:t>
          </a:r>
        </a:p>
        <a:p>
          <a:r>
            <a:rPr lang="en-US" dirty="0"/>
            <a:t>Develop</a:t>
          </a:r>
        </a:p>
      </dgm:t>
    </dgm:pt>
    <dgm:pt modelId="{C45AB0B7-3365-4843-B546-B86B48974A0F}" type="parTrans" cxnId="{8D5BC24A-6A57-450C-8C24-9B0D41082836}">
      <dgm:prSet/>
      <dgm:spPr/>
      <dgm:t>
        <a:bodyPr/>
        <a:lstStyle/>
        <a:p>
          <a:endParaRPr lang="en-US"/>
        </a:p>
      </dgm:t>
    </dgm:pt>
    <dgm:pt modelId="{B4B9EE21-6862-4AA6-88D2-F83A8172753B}" type="sibTrans" cxnId="{8D5BC24A-6A57-450C-8C24-9B0D41082836}">
      <dgm:prSet/>
      <dgm:spPr/>
      <dgm:t>
        <a:bodyPr/>
        <a:lstStyle/>
        <a:p>
          <a:endParaRPr lang="en-US"/>
        </a:p>
      </dgm:t>
    </dgm:pt>
    <dgm:pt modelId="{164A2AFB-6527-4074-AFEF-375E29F6AF60}">
      <dgm:prSet phldrT="[Text]"/>
      <dgm:spPr/>
      <dgm:t>
        <a:bodyPr/>
        <a:lstStyle/>
        <a:p>
          <a:r>
            <a:rPr lang="en-US" dirty="0"/>
            <a:t>Assembly line vs. end-to-end</a:t>
          </a:r>
        </a:p>
      </dgm:t>
    </dgm:pt>
    <dgm:pt modelId="{80F4E467-D735-422F-964D-7C45E6C13CE0}" type="parTrans" cxnId="{65723794-099B-40B8-96A2-6D6D69F41280}">
      <dgm:prSet/>
      <dgm:spPr/>
      <dgm:t>
        <a:bodyPr/>
        <a:lstStyle/>
        <a:p>
          <a:endParaRPr lang="en-US"/>
        </a:p>
      </dgm:t>
    </dgm:pt>
    <dgm:pt modelId="{FB44E643-50C7-4447-8122-22C9F9B4E3D3}" type="sibTrans" cxnId="{65723794-099B-40B8-96A2-6D6D69F41280}">
      <dgm:prSet/>
      <dgm:spPr/>
      <dgm:t>
        <a:bodyPr/>
        <a:lstStyle/>
        <a:p>
          <a:endParaRPr lang="en-US"/>
        </a:p>
      </dgm:t>
    </dgm:pt>
    <dgm:pt modelId="{BB579028-687A-4F4B-9ABF-B0EC69486667}">
      <dgm:prSet phldrT="[Text]"/>
      <dgm:spPr/>
      <dgm:t>
        <a:bodyPr/>
        <a:lstStyle/>
        <a:p>
          <a:r>
            <a:rPr lang="en-US" dirty="0"/>
            <a:t>Managing communication</a:t>
          </a:r>
        </a:p>
      </dgm:t>
    </dgm:pt>
    <dgm:pt modelId="{A9184A01-40B6-4784-BDDE-F64E719373D3}" type="parTrans" cxnId="{6246D668-D962-43E8-934B-AE963EF31A77}">
      <dgm:prSet/>
      <dgm:spPr/>
      <dgm:t>
        <a:bodyPr/>
        <a:lstStyle/>
        <a:p>
          <a:endParaRPr lang="en-US"/>
        </a:p>
      </dgm:t>
    </dgm:pt>
    <dgm:pt modelId="{38844D25-5791-442F-9D03-9ABCD0293EAD}" type="sibTrans" cxnId="{6246D668-D962-43E8-934B-AE963EF31A77}">
      <dgm:prSet/>
      <dgm:spPr/>
      <dgm:t>
        <a:bodyPr/>
        <a:lstStyle/>
        <a:p>
          <a:endParaRPr lang="en-US"/>
        </a:p>
      </dgm:t>
    </dgm:pt>
    <dgm:pt modelId="{2ABEC69F-0BA6-4ADD-B192-9A4505D7120B}">
      <dgm:prSet phldrT="[Text]"/>
      <dgm:spPr/>
      <dgm:t>
        <a:bodyPr/>
        <a:lstStyle/>
        <a:p>
          <a:r>
            <a:rPr lang="en-US" dirty="0"/>
            <a:t>Implement</a:t>
          </a:r>
        </a:p>
      </dgm:t>
    </dgm:pt>
    <dgm:pt modelId="{191450D4-49E9-4C16-BE3C-2FF913A1E241}" type="parTrans" cxnId="{93B6A106-FBA4-49E5-830E-83C84428ECBA}">
      <dgm:prSet/>
      <dgm:spPr/>
      <dgm:t>
        <a:bodyPr/>
        <a:lstStyle/>
        <a:p>
          <a:endParaRPr lang="en-US"/>
        </a:p>
      </dgm:t>
    </dgm:pt>
    <dgm:pt modelId="{4D8AADA4-5571-4635-83BD-D77215C23E63}" type="sibTrans" cxnId="{93B6A106-FBA4-49E5-830E-83C84428ECBA}">
      <dgm:prSet/>
      <dgm:spPr/>
      <dgm:t>
        <a:bodyPr/>
        <a:lstStyle/>
        <a:p>
          <a:endParaRPr lang="en-US"/>
        </a:p>
      </dgm:t>
    </dgm:pt>
    <dgm:pt modelId="{066BFA13-3450-428F-AB29-675603FA8CC5}">
      <dgm:prSet phldrT="[Text]"/>
      <dgm:spPr/>
      <dgm:t>
        <a:bodyPr/>
        <a:lstStyle/>
        <a:p>
          <a:r>
            <a:rPr lang="en-US" dirty="0"/>
            <a:t>Training logistics</a:t>
          </a:r>
        </a:p>
      </dgm:t>
    </dgm:pt>
    <dgm:pt modelId="{235A8EA6-B861-4DD7-A9C1-1A16256ABBDD}" type="parTrans" cxnId="{CECCA695-7A3B-4A17-A398-32FB7F845A41}">
      <dgm:prSet/>
      <dgm:spPr/>
      <dgm:t>
        <a:bodyPr/>
        <a:lstStyle/>
        <a:p>
          <a:endParaRPr lang="en-US"/>
        </a:p>
      </dgm:t>
    </dgm:pt>
    <dgm:pt modelId="{79DA28AB-CD02-4E6E-BB2B-279D7ED6C9C3}" type="sibTrans" cxnId="{CECCA695-7A3B-4A17-A398-32FB7F845A41}">
      <dgm:prSet/>
      <dgm:spPr/>
      <dgm:t>
        <a:bodyPr/>
        <a:lstStyle/>
        <a:p>
          <a:endParaRPr lang="en-US"/>
        </a:p>
      </dgm:t>
    </dgm:pt>
    <dgm:pt modelId="{C14BC8B0-8956-485F-8493-0820CA73D20C}">
      <dgm:prSet phldrT="[Text]"/>
      <dgm:spPr/>
      <dgm:t>
        <a:bodyPr/>
        <a:lstStyle/>
        <a:p>
          <a:r>
            <a:rPr lang="en-US" dirty="0"/>
            <a:t>Expectations vs. reality</a:t>
          </a:r>
        </a:p>
      </dgm:t>
    </dgm:pt>
    <dgm:pt modelId="{50AB51A4-58C2-457F-8638-482EC3EE0B88}" type="parTrans" cxnId="{8CE34686-D115-4918-9901-8DC1D67611B8}">
      <dgm:prSet/>
      <dgm:spPr/>
      <dgm:t>
        <a:bodyPr/>
        <a:lstStyle/>
        <a:p>
          <a:endParaRPr lang="en-US"/>
        </a:p>
      </dgm:t>
    </dgm:pt>
    <dgm:pt modelId="{8C935CBB-0340-4812-B80B-AE37C6B1D2A0}" type="sibTrans" cxnId="{8CE34686-D115-4918-9901-8DC1D67611B8}">
      <dgm:prSet/>
      <dgm:spPr/>
      <dgm:t>
        <a:bodyPr/>
        <a:lstStyle/>
        <a:p>
          <a:endParaRPr lang="en-US"/>
        </a:p>
      </dgm:t>
    </dgm:pt>
    <dgm:pt modelId="{7A5F4D70-504A-4937-B1CE-7FC53EAA64AA}">
      <dgm:prSet phldrT="[Text]"/>
      <dgm:spPr/>
      <dgm:t>
        <a:bodyPr/>
        <a:lstStyle/>
        <a:p>
          <a:r>
            <a:rPr lang="en-US" dirty="0"/>
            <a:t>Change in behavior</a:t>
          </a:r>
        </a:p>
      </dgm:t>
    </dgm:pt>
    <dgm:pt modelId="{A6D501D4-1521-4BD8-814C-9FBFEAD79FF7}" type="sibTrans" cxnId="{4FEAC165-116F-4DE2-8815-9A5BFB31AE50}">
      <dgm:prSet/>
      <dgm:spPr/>
      <dgm:t>
        <a:bodyPr/>
        <a:lstStyle/>
        <a:p>
          <a:endParaRPr lang="en-US"/>
        </a:p>
      </dgm:t>
    </dgm:pt>
    <dgm:pt modelId="{125CA904-BB42-415A-B690-AEDFB98AE186}" type="parTrans" cxnId="{4FEAC165-116F-4DE2-8815-9A5BFB31AE50}">
      <dgm:prSet/>
      <dgm:spPr/>
      <dgm:t>
        <a:bodyPr/>
        <a:lstStyle/>
        <a:p>
          <a:endParaRPr lang="en-US"/>
        </a:p>
      </dgm:t>
    </dgm:pt>
    <dgm:pt modelId="{4C099C34-EBFB-4D7F-A8C1-DDD3DD1C2530}" type="pres">
      <dgm:prSet presAssocID="{99BF4AE5-AE99-4FBD-AA0E-E0FD6551066A}" presName="linearFlow" presStyleCnt="0">
        <dgm:presLayoutVars>
          <dgm:dir/>
          <dgm:animLvl val="lvl"/>
          <dgm:resizeHandles val="exact"/>
        </dgm:presLayoutVars>
      </dgm:prSet>
      <dgm:spPr/>
    </dgm:pt>
    <dgm:pt modelId="{AA044373-B959-405F-85B6-679F30EC4BCF}" type="pres">
      <dgm:prSet presAssocID="{C3A6FFD9-BEF3-407E-B173-D5DDAE0688BF}" presName="composite" presStyleCnt="0"/>
      <dgm:spPr/>
    </dgm:pt>
    <dgm:pt modelId="{096124FB-DF4C-4E4C-8B7A-C9653E14AA64}" type="pres">
      <dgm:prSet presAssocID="{C3A6FFD9-BEF3-407E-B173-D5DDAE0688BF}" presName="parentText" presStyleLbl="alignNode1" presStyleIdx="0" presStyleCnt="3">
        <dgm:presLayoutVars>
          <dgm:chMax val="1"/>
          <dgm:bulletEnabled val="1"/>
        </dgm:presLayoutVars>
      </dgm:prSet>
      <dgm:spPr/>
    </dgm:pt>
    <dgm:pt modelId="{B8A19E0E-4ED3-4F37-A85D-ECA3E858B7FF}" type="pres">
      <dgm:prSet presAssocID="{C3A6FFD9-BEF3-407E-B173-D5DDAE0688BF}" presName="descendantText" presStyleLbl="alignAcc1" presStyleIdx="0" presStyleCnt="3">
        <dgm:presLayoutVars>
          <dgm:bulletEnabled val="1"/>
        </dgm:presLayoutVars>
      </dgm:prSet>
      <dgm:spPr/>
    </dgm:pt>
    <dgm:pt modelId="{79250BBE-5E38-4CC1-817F-0126752A8D7E}" type="pres">
      <dgm:prSet presAssocID="{E027F7C1-8A2C-431B-A1C3-E49F6646DEEF}" presName="sp" presStyleCnt="0"/>
      <dgm:spPr/>
    </dgm:pt>
    <dgm:pt modelId="{B86CC456-3C85-46CB-AAF6-9D3CB4DE6202}" type="pres">
      <dgm:prSet presAssocID="{D745D111-D555-49C7-99A9-A8C7EB0DFFED}" presName="composite" presStyleCnt="0"/>
      <dgm:spPr/>
    </dgm:pt>
    <dgm:pt modelId="{E6E4EA8B-D0DF-4129-BDC6-56DF835F5F78}" type="pres">
      <dgm:prSet presAssocID="{D745D111-D555-49C7-99A9-A8C7EB0DFFED}" presName="parentText" presStyleLbl="alignNode1" presStyleIdx="1" presStyleCnt="3">
        <dgm:presLayoutVars>
          <dgm:chMax val="1"/>
          <dgm:bulletEnabled val="1"/>
        </dgm:presLayoutVars>
      </dgm:prSet>
      <dgm:spPr/>
    </dgm:pt>
    <dgm:pt modelId="{12EDDDB4-01DA-4946-8B51-A264664C4F7C}" type="pres">
      <dgm:prSet presAssocID="{D745D111-D555-49C7-99A9-A8C7EB0DFFED}" presName="descendantText" presStyleLbl="alignAcc1" presStyleIdx="1" presStyleCnt="3">
        <dgm:presLayoutVars>
          <dgm:bulletEnabled val="1"/>
        </dgm:presLayoutVars>
      </dgm:prSet>
      <dgm:spPr/>
    </dgm:pt>
    <dgm:pt modelId="{6B387829-66B1-489E-905E-AB3A7810FAB0}" type="pres">
      <dgm:prSet presAssocID="{B4B9EE21-6862-4AA6-88D2-F83A8172753B}" presName="sp" presStyleCnt="0"/>
      <dgm:spPr/>
    </dgm:pt>
    <dgm:pt modelId="{1E59D771-9422-4676-8617-6BC6DD2FCE35}" type="pres">
      <dgm:prSet presAssocID="{2ABEC69F-0BA6-4ADD-B192-9A4505D7120B}" presName="composite" presStyleCnt="0"/>
      <dgm:spPr/>
    </dgm:pt>
    <dgm:pt modelId="{4F9158CA-A15A-4FBE-9C87-902E663ACA4A}" type="pres">
      <dgm:prSet presAssocID="{2ABEC69F-0BA6-4ADD-B192-9A4505D7120B}" presName="parentText" presStyleLbl="alignNode1" presStyleIdx="2" presStyleCnt="3">
        <dgm:presLayoutVars>
          <dgm:chMax val="1"/>
          <dgm:bulletEnabled val="1"/>
        </dgm:presLayoutVars>
      </dgm:prSet>
      <dgm:spPr/>
    </dgm:pt>
    <dgm:pt modelId="{D766CBFE-1EB9-4AB2-9526-08056233B025}" type="pres">
      <dgm:prSet presAssocID="{2ABEC69F-0BA6-4ADD-B192-9A4505D7120B}" presName="descendantText" presStyleLbl="alignAcc1" presStyleIdx="2" presStyleCnt="3">
        <dgm:presLayoutVars>
          <dgm:bulletEnabled val="1"/>
        </dgm:presLayoutVars>
      </dgm:prSet>
      <dgm:spPr/>
    </dgm:pt>
  </dgm:ptLst>
  <dgm:cxnLst>
    <dgm:cxn modelId="{93B6A106-FBA4-49E5-830E-83C84428ECBA}" srcId="{99BF4AE5-AE99-4FBD-AA0E-E0FD6551066A}" destId="{2ABEC69F-0BA6-4ADD-B192-9A4505D7120B}" srcOrd="2" destOrd="0" parTransId="{191450D4-49E9-4C16-BE3C-2FF913A1E241}" sibTransId="{4D8AADA4-5571-4635-83BD-D77215C23E63}"/>
    <dgm:cxn modelId="{FFC7AD18-47ED-4AD9-9ACB-8B612382D90A}" type="presOf" srcId="{F0E533E3-5F69-4B9D-9BDC-85D468FF638A}" destId="{B8A19E0E-4ED3-4F37-A85D-ECA3E858B7FF}" srcOrd="0" destOrd="0" presId="urn:microsoft.com/office/officeart/2005/8/layout/chevron2"/>
    <dgm:cxn modelId="{8D3C821A-278C-47C0-9F2C-B272AE3DC65A}" type="presOf" srcId="{D745D111-D555-49C7-99A9-A8C7EB0DFFED}" destId="{E6E4EA8B-D0DF-4129-BDC6-56DF835F5F78}" srcOrd="0" destOrd="0" presId="urn:microsoft.com/office/officeart/2005/8/layout/chevron2"/>
    <dgm:cxn modelId="{9069EC21-027D-4880-858D-4B8A29F2F19F}" type="presOf" srcId="{7A5F4D70-504A-4937-B1CE-7FC53EAA64AA}" destId="{B8A19E0E-4ED3-4F37-A85D-ECA3E858B7FF}" srcOrd="0" destOrd="1" presId="urn:microsoft.com/office/officeart/2005/8/layout/chevron2"/>
    <dgm:cxn modelId="{68133F32-8DB4-4FBB-A3AF-6AE2083A05F4}" type="presOf" srcId="{C14BC8B0-8956-485F-8493-0820CA73D20C}" destId="{D766CBFE-1EB9-4AB2-9526-08056233B025}" srcOrd="0" destOrd="1" presId="urn:microsoft.com/office/officeart/2005/8/layout/chevron2"/>
    <dgm:cxn modelId="{10D47B36-B0A3-4962-9DDC-DABB4302BAD8}" type="presOf" srcId="{2ABEC69F-0BA6-4ADD-B192-9A4505D7120B}" destId="{4F9158CA-A15A-4FBE-9C87-902E663ACA4A}" srcOrd="0" destOrd="0" presId="urn:microsoft.com/office/officeart/2005/8/layout/chevron2"/>
    <dgm:cxn modelId="{4FEAC165-116F-4DE2-8815-9A5BFB31AE50}" srcId="{C3A6FFD9-BEF3-407E-B173-D5DDAE0688BF}" destId="{7A5F4D70-504A-4937-B1CE-7FC53EAA64AA}" srcOrd="1" destOrd="0" parTransId="{125CA904-BB42-415A-B690-AEDFB98AE186}" sibTransId="{A6D501D4-1521-4BD8-814C-9FBFEAD79FF7}"/>
    <dgm:cxn modelId="{6246D668-D962-43E8-934B-AE963EF31A77}" srcId="{D745D111-D555-49C7-99A9-A8C7EB0DFFED}" destId="{BB579028-687A-4F4B-9ABF-B0EC69486667}" srcOrd="1" destOrd="0" parTransId="{A9184A01-40B6-4784-BDDE-F64E719373D3}" sibTransId="{38844D25-5791-442F-9D03-9ABCD0293EAD}"/>
    <dgm:cxn modelId="{8D5BC24A-6A57-450C-8C24-9B0D41082836}" srcId="{99BF4AE5-AE99-4FBD-AA0E-E0FD6551066A}" destId="{D745D111-D555-49C7-99A9-A8C7EB0DFFED}" srcOrd="1" destOrd="0" parTransId="{C45AB0B7-3365-4843-B546-B86B48974A0F}" sibTransId="{B4B9EE21-6862-4AA6-88D2-F83A8172753B}"/>
    <dgm:cxn modelId="{B5961E56-F36E-495F-9D2F-CD2DC8E71AC6}" type="presOf" srcId="{066BFA13-3450-428F-AB29-675603FA8CC5}" destId="{D766CBFE-1EB9-4AB2-9526-08056233B025}" srcOrd="0" destOrd="0" presId="urn:microsoft.com/office/officeart/2005/8/layout/chevron2"/>
    <dgm:cxn modelId="{B619497B-57CD-4B5C-86A5-4EBF479578BF}" type="presOf" srcId="{99BF4AE5-AE99-4FBD-AA0E-E0FD6551066A}" destId="{4C099C34-EBFB-4D7F-A8C1-DDD3DD1C2530}" srcOrd="0" destOrd="0" presId="urn:microsoft.com/office/officeart/2005/8/layout/chevron2"/>
    <dgm:cxn modelId="{8CE34686-D115-4918-9901-8DC1D67611B8}" srcId="{2ABEC69F-0BA6-4ADD-B192-9A4505D7120B}" destId="{C14BC8B0-8956-485F-8493-0820CA73D20C}" srcOrd="1" destOrd="0" parTransId="{50AB51A4-58C2-457F-8638-482EC3EE0B88}" sibTransId="{8C935CBB-0340-4812-B80B-AE37C6B1D2A0}"/>
    <dgm:cxn modelId="{65723794-099B-40B8-96A2-6D6D69F41280}" srcId="{D745D111-D555-49C7-99A9-A8C7EB0DFFED}" destId="{164A2AFB-6527-4074-AFEF-375E29F6AF60}" srcOrd="0" destOrd="0" parTransId="{80F4E467-D735-422F-964D-7C45E6C13CE0}" sibTransId="{FB44E643-50C7-4447-8122-22C9F9B4E3D3}"/>
    <dgm:cxn modelId="{CECCA695-7A3B-4A17-A398-32FB7F845A41}" srcId="{2ABEC69F-0BA6-4ADD-B192-9A4505D7120B}" destId="{066BFA13-3450-428F-AB29-675603FA8CC5}" srcOrd="0" destOrd="0" parTransId="{235A8EA6-B861-4DD7-A9C1-1A16256ABBDD}" sibTransId="{79DA28AB-CD02-4E6E-BB2B-279D7ED6C9C3}"/>
    <dgm:cxn modelId="{28D11AA6-6FDA-4C97-9533-9EDD200FC775}" type="presOf" srcId="{C3A6FFD9-BEF3-407E-B173-D5DDAE0688BF}" destId="{096124FB-DF4C-4E4C-8B7A-C9653E14AA64}" srcOrd="0" destOrd="0" presId="urn:microsoft.com/office/officeart/2005/8/layout/chevron2"/>
    <dgm:cxn modelId="{E2A316A9-BE25-4CD1-953E-0C7C7A7CE2C8}" srcId="{99BF4AE5-AE99-4FBD-AA0E-E0FD6551066A}" destId="{C3A6FFD9-BEF3-407E-B173-D5DDAE0688BF}" srcOrd="0" destOrd="0" parTransId="{4AEDDDAC-B04A-40D7-8DAC-18CB437D6DB5}" sibTransId="{E027F7C1-8A2C-431B-A1C3-E49F6646DEEF}"/>
    <dgm:cxn modelId="{07B839B6-F505-47A6-B5EF-4D1278B1D150}" type="presOf" srcId="{BB579028-687A-4F4B-9ABF-B0EC69486667}" destId="{12EDDDB4-01DA-4946-8B51-A264664C4F7C}" srcOrd="0" destOrd="1" presId="urn:microsoft.com/office/officeart/2005/8/layout/chevron2"/>
    <dgm:cxn modelId="{4EA35CC3-040D-46EF-9EE4-B66580836E8C}" srcId="{C3A6FFD9-BEF3-407E-B173-D5DDAE0688BF}" destId="{F0E533E3-5F69-4B9D-9BDC-85D468FF638A}" srcOrd="0" destOrd="0" parTransId="{20BB9464-F425-444C-A3F5-8F5D2FA05385}" sibTransId="{0CC61A1A-6F5C-4CF1-9A65-97AD38938A86}"/>
    <dgm:cxn modelId="{ACB80BEA-E252-496D-B1DD-16BB082CD1E1}" type="presOf" srcId="{164A2AFB-6527-4074-AFEF-375E29F6AF60}" destId="{12EDDDB4-01DA-4946-8B51-A264664C4F7C}" srcOrd="0" destOrd="0" presId="urn:microsoft.com/office/officeart/2005/8/layout/chevron2"/>
    <dgm:cxn modelId="{F22B79F5-B571-4286-A992-6135E2663BFA}" type="presParOf" srcId="{4C099C34-EBFB-4D7F-A8C1-DDD3DD1C2530}" destId="{AA044373-B959-405F-85B6-679F30EC4BCF}" srcOrd="0" destOrd="0" presId="urn:microsoft.com/office/officeart/2005/8/layout/chevron2"/>
    <dgm:cxn modelId="{EC61AAD6-77EC-4899-9609-EF57DA04464D}" type="presParOf" srcId="{AA044373-B959-405F-85B6-679F30EC4BCF}" destId="{096124FB-DF4C-4E4C-8B7A-C9653E14AA64}" srcOrd="0" destOrd="0" presId="urn:microsoft.com/office/officeart/2005/8/layout/chevron2"/>
    <dgm:cxn modelId="{76FF92F6-1C73-48A9-9906-B3918FE97EAB}" type="presParOf" srcId="{AA044373-B959-405F-85B6-679F30EC4BCF}" destId="{B8A19E0E-4ED3-4F37-A85D-ECA3E858B7FF}" srcOrd="1" destOrd="0" presId="urn:microsoft.com/office/officeart/2005/8/layout/chevron2"/>
    <dgm:cxn modelId="{29829227-46B0-44F1-B434-7D53EDE7E3C1}" type="presParOf" srcId="{4C099C34-EBFB-4D7F-A8C1-DDD3DD1C2530}" destId="{79250BBE-5E38-4CC1-817F-0126752A8D7E}" srcOrd="1" destOrd="0" presId="urn:microsoft.com/office/officeart/2005/8/layout/chevron2"/>
    <dgm:cxn modelId="{23FA9171-BE4B-4736-B0B9-BF7146F9964C}" type="presParOf" srcId="{4C099C34-EBFB-4D7F-A8C1-DDD3DD1C2530}" destId="{B86CC456-3C85-46CB-AAF6-9D3CB4DE6202}" srcOrd="2" destOrd="0" presId="urn:microsoft.com/office/officeart/2005/8/layout/chevron2"/>
    <dgm:cxn modelId="{3B843EFE-9379-419D-A34C-8EF6C40C1005}" type="presParOf" srcId="{B86CC456-3C85-46CB-AAF6-9D3CB4DE6202}" destId="{E6E4EA8B-D0DF-4129-BDC6-56DF835F5F78}" srcOrd="0" destOrd="0" presId="urn:microsoft.com/office/officeart/2005/8/layout/chevron2"/>
    <dgm:cxn modelId="{3BCAB038-F9B2-4EF1-8934-86B0940FDDCA}" type="presParOf" srcId="{B86CC456-3C85-46CB-AAF6-9D3CB4DE6202}" destId="{12EDDDB4-01DA-4946-8B51-A264664C4F7C}" srcOrd="1" destOrd="0" presId="urn:microsoft.com/office/officeart/2005/8/layout/chevron2"/>
    <dgm:cxn modelId="{AFE93197-E406-4C70-A868-E47FEEA90117}" type="presParOf" srcId="{4C099C34-EBFB-4D7F-A8C1-DDD3DD1C2530}" destId="{6B387829-66B1-489E-905E-AB3A7810FAB0}" srcOrd="3" destOrd="0" presId="urn:microsoft.com/office/officeart/2005/8/layout/chevron2"/>
    <dgm:cxn modelId="{BE53945D-BAF5-42C6-BC7C-BA5005C0C9EC}" type="presParOf" srcId="{4C099C34-EBFB-4D7F-A8C1-DDD3DD1C2530}" destId="{1E59D771-9422-4676-8617-6BC6DD2FCE35}" srcOrd="4" destOrd="0" presId="urn:microsoft.com/office/officeart/2005/8/layout/chevron2"/>
    <dgm:cxn modelId="{13D6BE74-79EB-48CC-AB53-667F77FA1CED}" type="presParOf" srcId="{1E59D771-9422-4676-8617-6BC6DD2FCE35}" destId="{4F9158CA-A15A-4FBE-9C87-902E663ACA4A}" srcOrd="0" destOrd="0" presId="urn:microsoft.com/office/officeart/2005/8/layout/chevron2"/>
    <dgm:cxn modelId="{31E05C21-CE91-47FB-AD79-C62B6FFA4B35}" type="presParOf" srcId="{1E59D771-9422-4676-8617-6BC6DD2FCE35}" destId="{D766CBFE-1EB9-4AB2-9526-08056233B025}"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03AD405-1AEF-48B4-A4D5-72CEE5F403BE}"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US"/>
        </a:p>
      </dgm:t>
    </dgm:pt>
    <dgm:pt modelId="{DE89FBBA-496B-4C9C-B747-BB78A581AC1E}">
      <dgm:prSet phldrT="[Text]"/>
      <dgm:spPr/>
      <dgm:t>
        <a:bodyPr/>
        <a:lstStyle/>
        <a:p>
          <a:r>
            <a:rPr lang="en-US" dirty="0"/>
            <a:t>Individuals</a:t>
          </a:r>
        </a:p>
      </dgm:t>
    </dgm:pt>
    <dgm:pt modelId="{8CF0965D-1F65-4DC8-B70C-FD240DDADE48}" type="parTrans" cxnId="{68E4F7A0-2042-4CBE-9B17-D810897FD6C0}">
      <dgm:prSet/>
      <dgm:spPr/>
      <dgm:t>
        <a:bodyPr/>
        <a:lstStyle/>
        <a:p>
          <a:endParaRPr lang="en-US"/>
        </a:p>
      </dgm:t>
    </dgm:pt>
    <dgm:pt modelId="{EDE51F8A-23AA-4E02-B21F-80C1E9189333}" type="sibTrans" cxnId="{68E4F7A0-2042-4CBE-9B17-D810897FD6C0}">
      <dgm:prSet/>
      <dgm:spPr/>
      <dgm:t>
        <a:bodyPr/>
        <a:lstStyle/>
        <a:p>
          <a:endParaRPr lang="en-US"/>
        </a:p>
      </dgm:t>
    </dgm:pt>
    <dgm:pt modelId="{0CEF84A0-FFF5-45D5-A6F0-1B41E7125D24}">
      <dgm:prSet phldrT="[Text]"/>
      <dgm:spPr/>
      <dgm:t>
        <a:bodyPr/>
        <a:lstStyle/>
        <a:p>
          <a:r>
            <a:rPr lang="en-US" dirty="0"/>
            <a:t>Roles</a:t>
          </a:r>
        </a:p>
      </dgm:t>
    </dgm:pt>
    <dgm:pt modelId="{7B62BE5F-3DEA-4774-8B7A-A44A6E1FC5A9}" type="parTrans" cxnId="{924B481F-0B54-4C21-835A-4BAF9058435D}">
      <dgm:prSet/>
      <dgm:spPr/>
      <dgm:t>
        <a:bodyPr/>
        <a:lstStyle/>
        <a:p>
          <a:endParaRPr lang="en-US"/>
        </a:p>
      </dgm:t>
    </dgm:pt>
    <dgm:pt modelId="{58325543-5DC0-4BF0-BB8F-09F520743716}" type="sibTrans" cxnId="{924B481F-0B54-4C21-835A-4BAF9058435D}">
      <dgm:prSet/>
      <dgm:spPr/>
      <dgm:t>
        <a:bodyPr/>
        <a:lstStyle/>
        <a:p>
          <a:endParaRPr lang="en-US"/>
        </a:p>
      </dgm:t>
    </dgm:pt>
    <dgm:pt modelId="{5B8BC126-0E40-4C8F-8E4C-96674193A68E}">
      <dgm:prSet phldrT="[Text]"/>
      <dgm:spPr/>
      <dgm:t>
        <a:bodyPr/>
        <a:lstStyle/>
        <a:p>
          <a:r>
            <a:rPr lang="en-US" dirty="0"/>
            <a:t>Collaboration</a:t>
          </a:r>
        </a:p>
      </dgm:t>
    </dgm:pt>
    <dgm:pt modelId="{E22DFF4D-D713-4448-A5EB-105619E1C0C2}" type="parTrans" cxnId="{3CEA151C-D376-4AE1-A8DC-3A9B44A67DFE}">
      <dgm:prSet/>
      <dgm:spPr/>
      <dgm:t>
        <a:bodyPr/>
        <a:lstStyle/>
        <a:p>
          <a:endParaRPr lang="en-US"/>
        </a:p>
      </dgm:t>
    </dgm:pt>
    <dgm:pt modelId="{ECC9D344-6045-41D1-829F-935A582B52A0}" type="sibTrans" cxnId="{3CEA151C-D376-4AE1-A8DC-3A9B44A67DFE}">
      <dgm:prSet/>
      <dgm:spPr/>
      <dgm:t>
        <a:bodyPr/>
        <a:lstStyle/>
        <a:p>
          <a:endParaRPr lang="en-US"/>
        </a:p>
      </dgm:t>
    </dgm:pt>
    <dgm:pt modelId="{D55A240E-D665-43E6-884B-BBA1A2C531B8}" type="pres">
      <dgm:prSet presAssocID="{003AD405-1AEF-48B4-A4D5-72CEE5F403BE}" presName="Name0" presStyleCnt="0">
        <dgm:presLayoutVars>
          <dgm:dir/>
          <dgm:resizeHandles val="exact"/>
        </dgm:presLayoutVars>
      </dgm:prSet>
      <dgm:spPr/>
    </dgm:pt>
    <dgm:pt modelId="{7A32784F-5B73-49C7-8471-31B7F8A7EACB}" type="pres">
      <dgm:prSet presAssocID="{DE89FBBA-496B-4C9C-B747-BB78A581AC1E}" presName="node" presStyleLbl="node1" presStyleIdx="0" presStyleCnt="3">
        <dgm:presLayoutVars>
          <dgm:bulletEnabled val="1"/>
        </dgm:presLayoutVars>
      </dgm:prSet>
      <dgm:spPr/>
    </dgm:pt>
    <dgm:pt modelId="{C3B98887-EC25-401A-A3E1-DC99F0D468B8}" type="pres">
      <dgm:prSet presAssocID="{EDE51F8A-23AA-4E02-B21F-80C1E9189333}" presName="sibTrans" presStyleLbl="sibTrans2D1" presStyleIdx="0" presStyleCnt="3"/>
      <dgm:spPr/>
    </dgm:pt>
    <dgm:pt modelId="{6E60FAB6-F408-4A3C-928C-98E1182F125F}" type="pres">
      <dgm:prSet presAssocID="{EDE51F8A-23AA-4E02-B21F-80C1E9189333}" presName="connectorText" presStyleLbl="sibTrans2D1" presStyleIdx="0" presStyleCnt="3"/>
      <dgm:spPr/>
    </dgm:pt>
    <dgm:pt modelId="{6D0A35A9-ED61-4599-A980-2539380D2A2A}" type="pres">
      <dgm:prSet presAssocID="{0CEF84A0-FFF5-45D5-A6F0-1B41E7125D24}" presName="node" presStyleLbl="node1" presStyleIdx="1" presStyleCnt="3">
        <dgm:presLayoutVars>
          <dgm:bulletEnabled val="1"/>
        </dgm:presLayoutVars>
      </dgm:prSet>
      <dgm:spPr/>
    </dgm:pt>
    <dgm:pt modelId="{FD8F029C-36FD-4664-8062-E0EB993B90C0}" type="pres">
      <dgm:prSet presAssocID="{58325543-5DC0-4BF0-BB8F-09F520743716}" presName="sibTrans" presStyleLbl="sibTrans2D1" presStyleIdx="1" presStyleCnt="3"/>
      <dgm:spPr/>
    </dgm:pt>
    <dgm:pt modelId="{A0A912FD-033A-4FBB-ABF6-EE3FCAC6145F}" type="pres">
      <dgm:prSet presAssocID="{58325543-5DC0-4BF0-BB8F-09F520743716}" presName="connectorText" presStyleLbl="sibTrans2D1" presStyleIdx="1" presStyleCnt="3"/>
      <dgm:spPr/>
    </dgm:pt>
    <dgm:pt modelId="{E3D10C41-FFFE-43A7-843E-617524DB7464}" type="pres">
      <dgm:prSet presAssocID="{5B8BC126-0E40-4C8F-8E4C-96674193A68E}" presName="node" presStyleLbl="node1" presStyleIdx="2" presStyleCnt="3">
        <dgm:presLayoutVars>
          <dgm:bulletEnabled val="1"/>
        </dgm:presLayoutVars>
      </dgm:prSet>
      <dgm:spPr/>
    </dgm:pt>
    <dgm:pt modelId="{5ACA27EE-7643-4905-9612-A7D25B465E93}" type="pres">
      <dgm:prSet presAssocID="{ECC9D344-6045-41D1-829F-935A582B52A0}" presName="sibTrans" presStyleLbl="sibTrans2D1" presStyleIdx="2" presStyleCnt="3"/>
      <dgm:spPr/>
    </dgm:pt>
    <dgm:pt modelId="{960B3425-C866-46A3-996D-1A18D237A66F}" type="pres">
      <dgm:prSet presAssocID="{ECC9D344-6045-41D1-829F-935A582B52A0}" presName="connectorText" presStyleLbl="sibTrans2D1" presStyleIdx="2" presStyleCnt="3"/>
      <dgm:spPr/>
    </dgm:pt>
  </dgm:ptLst>
  <dgm:cxnLst>
    <dgm:cxn modelId="{C7DE2714-6D40-45D4-832E-992701260B33}" type="presOf" srcId="{ECC9D344-6045-41D1-829F-935A582B52A0}" destId="{960B3425-C866-46A3-996D-1A18D237A66F}" srcOrd="1" destOrd="0" presId="urn:microsoft.com/office/officeart/2005/8/layout/cycle7"/>
    <dgm:cxn modelId="{3CEA151C-D376-4AE1-A8DC-3A9B44A67DFE}" srcId="{003AD405-1AEF-48B4-A4D5-72CEE5F403BE}" destId="{5B8BC126-0E40-4C8F-8E4C-96674193A68E}" srcOrd="2" destOrd="0" parTransId="{E22DFF4D-D713-4448-A5EB-105619E1C0C2}" sibTransId="{ECC9D344-6045-41D1-829F-935A582B52A0}"/>
    <dgm:cxn modelId="{924B481F-0B54-4C21-835A-4BAF9058435D}" srcId="{003AD405-1AEF-48B4-A4D5-72CEE5F403BE}" destId="{0CEF84A0-FFF5-45D5-A6F0-1B41E7125D24}" srcOrd="1" destOrd="0" parTransId="{7B62BE5F-3DEA-4774-8B7A-A44A6E1FC5A9}" sibTransId="{58325543-5DC0-4BF0-BB8F-09F520743716}"/>
    <dgm:cxn modelId="{41E64123-F6FF-4274-95B3-6CF89D71BEA0}" type="presOf" srcId="{58325543-5DC0-4BF0-BB8F-09F520743716}" destId="{FD8F029C-36FD-4664-8062-E0EB993B90C0}" srcOrd="0" destOrd="0" presId="urn:microsoft.com/office/officeart/2005/8/layout/cycle7"/>
    <dgm:cxn modelId="{EFBB7227-1A17-453F-961F-97731A93C55D}" type="presOf" srcId="{ECC9D344-6045-41D1-829F-935A582B52A0}" destId="{5ACA27EE-7643-4905-9612-A7D25B465E93}" srcOrd="0" destOrd="0" presId="urn:microsoft.com/office/officeart/2005/8/layout/cycle7"/>
    <dgm:cxn modelId="{4EF84E5E-D476-4097-A2C8-32433118F95B}" type="presOf" srcId="{5B8BC126-0E40-4C8F-8E4C-96674193A68E}" destId="{E3D10C41-FFFE-43A7-843E-617524DB7464}" srcOrd="0" destOrd="0" presId="urn:microsoft.com/office/officeart/2005/8/layout/cycle7"/>
    <dgm:cxn modelId="{93A23548-4B65-4A96-AD2A-07FE3DCFD08A}" type="presOf" srcId="{003AD405-1AEF-48B4-A4D5-72CEE5F403BE}" destId="{D55A240E-D665-43E6-884B-BBA1A2C531B8}" srcOrd="0" destOrd="0" presId="urn:microsoft.com/office/officeart/2005/8/layout/cycle7"/>
    <dgm:cxn modelId="{364A7A6F-C319-41F9-850D-B13309E7CD13}" type="presOf" srcId="{DE89FBBA-496B-4C9C-B747-BB78A581AC1E}" destId="{7A32784F-5B73-49C7-8471-31B7F8A7EACB}" srcOrd="0" destOrd="0" presId="urn:microsoft.com/office/officeart/2005/8/layout/cycle7"/>
    <dgm:cxn modelId="{414B6184-2B69-4A07-AFD2-CDC89A1CAB42}" type="presOf" srcId="{EDE51F8A-23AA-4E02-B21F-80C1E9189333}" destId="{6E60FAB6-F408-4A3C-928C-98E1182F125F}" srcOrd="1" destOrd="0" presId="urn:microsoft.com/office/officeart/2005/8/layout/cycle7"/>
    <dgm:cxn modelId="{68E4F7A0-2042-4CBE-9B17-D810897FD6C0}" srcId="{003AD405-1AEF-48B4-A4D5-72CEE5F403BE}" destId="{DE89FBBA-496B-4C9C-B747-BB78A581AC1E}" srcOrd="0" destOrd="0" parTransId="{8CF0965D-1F65-4DC8-B70C-FD240DDADE48}" sibTransId="{EDE51F8A-23AA-4E02-B21F-80C1E9189333}"/>
    <dgm:cxn modelId="{B857C4BA-7FDB-4E61-8A1B-FDD4160F59F0}" type="presOf" srcId="{EDE51F8A-23AA-4E02-B21F-80C1E9189333}" destId="{C3B98887-EC25-401A-A3E1-DC99F0D468B8}" srcOrd="0" destOrd="0" presId="urn:microsoft.com/office/officeart/2005/8/layout/cycle7"/>
    <dgm:cxn modelId="{A5CFE8DB-70A8-4243-BD76-6BE905A84CAB}" type="presOf" srcId="{58325543-5DC0-4BF0-BB8F-09F520743716}" destId="{A0A912FD-033A-4FBB-ABF6-EE3FCAC6145F}" srcOrd="1" destOrd="0" presId="urn:microsoft.com/office/officeart/2005/8/layout/cycle7"/>
    <dgm:cxn modelId="{93484CF7-195B-4809-A769-E8847A844F17}" type="presOf" srcId="{0CEF84A0-FFF5-45D5-A6F0-1B41E7125D24}" destId="{6D0A35A9-ED61-4599-A980-2539380D2A2A}" srcOrd="0" destOrd="0" presId="urn:microsoft.com/office/officeart/2005/8/layout/cycle7"/>
    <dgm:cxn modelId="{AC635F0B-1782-4824-90A2-15F23615AACC}" type="presParOf" srcId="{D55A240E-D665-43E6-884B-BBA1A2C531B8}" destId="{7A32784F-5B73-49C7-8471-31B7F8A7EACB}" srcOrd="0" destOrd="0" presId="urn:microsoft.com/office/officeart/2005/8/layout/cycle7"/>
    <dgm:cxn modelId="{DF7A2EA6-CED9-4228-8203-A1546D42CA55}" type="presParOf" srcId="{D55A240E-D665-43E6-884B-BBA1A2C531B8}" destId="{C3B98887-EC25-401A-A3E1-DC99F0D468B8}" srcOrd="1" destOrd="0" presId="urn:microsoft.com/office/officeart/2005/8/layout/cycle7"/>
    <dgm:cxn modelId="{96E09460-59DB-42C1-AE49-E39438D2BF23}" type="presParOf" srcId="{C3B98887-EC25-401A-A3E1-DC99F0D468B8}" destId="{6E60FAB6-F408-4A3C-928C-98E1182F125F}" srcOrd="0" destOrd="0" presId="urn:microsoft.com/office/officeart/2005/8/layout/cycle7"/>
    <dgm:cxn modelId="{9CCFDCF8-46C7-43F7-9B21-A103C3DEF566}" type="presParOf" srcId="{D55A240E-D665-43E6-884B-BBA1A2C531B8}" destId="{6D0A35A9-ED61-4599-A980-2539380D2A2A}" srcOrd="2" destOrd="0" presId="urn:microsoft.com/office/officeart/2005/8/layout/cycle7"/>
    <dgm:cxn modelId="{55353F4F-1D18-4234-AB86-E700CEAD9F85}" type="presParOf" srcId="{D55A240E-D665-43E6-884B-BBA1A2C531B8}" destId="{FD8F029C-36FD-4664-8062-E0EB993B90C0}" srcOrd="3" destOrd="0" presId="urn:microsoft.com/office/officeart/2005/8/layout/cycle7"/>
    <dgm:cxn modelId="{B3DBB236-C577-45B8-B889-6FB58A65C503}" type="presParOf" srcId="{FD8F029C-36FD-4664-8062-E0EB993B90C0}" destId="{A0A912FD-033A-4FBB-ABF6-EE3FCAC6145F}" srcOrd="0" destOrd="0" presId="urn:microsoft.com/office/officeart/2005/8/layout/cycle7"/>
    <dgm:cxn modelId="{EBD34386-1F63-4046-A6FF-C884ECEF5EA8}" type="presParOf" srcId="{D55A240E-D665-43E6-884B-BBA1A2C531B8}" destId="{E3D10C41-FFFE-43A7-843E-617524DB7464}" srcOrd="4" destOrd="0" presId="urn:microsoft.com/office/officeart/2005/8/layout/cycle7"/>
    <dgm:cxn modelId="{A6C82C30-4AC3-45C6-B86C-E8C632D700E9}" type="presParOf" srcId="{D55A240E-D665-43E6-884B-BBA1A2C531B8}" destId="{5ACA27EE-7643-4905-9612-A7D25B465E93}" srcOrd="5" destOrd="0" presId="urn:microsoft.com/office/officeart/2005/8/layout/cycle7"/>
    <dgm:cxn modelId="{8C1584CE-8946-42CA-B872-F1F52D437138}" type="presParOf" srcId="{5ACA27EE-7643-4905-9612-A7D25B465E93}" destId="{960B3425-C866-46A3-996D-1A18D237A66F}"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6124FB-DF4C-4E4C-8B7A-C9653E14AA64}">
      <dsp:nvSpPr>
        <dsp:cNvPr id="0" name=""/>
        <dsp:cNvSpPr/>
      </dsp:nvSpPr>
      <dsp:spPr>
        <a:xfrm rot="5400000">
          <a:off x="-222646" y="223826"/>
          <a:ext cx="1484312" cy="103901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Scope</a:t>
          </a:r>
        </a:p>
      </dsp:txBody>
      <dsp:txXfrm rot="-5400000">
        <a:off x="1" y="520688"/>
        <a:ext cx="1039018" cy="445294"/>
      </dsp:txXfrm>
    </dsp:sp>
    <dsp:sp modelId="{B8A19E0E-4ED3-4F37-A85D-ECA3E858B7FF}">
      <dsp:nvSpPr>
        <dsp:cNvPr id="0" name=""/>
        <dsp:cNvSpPr/>
      </dsp:nvSpPr>
      <dsp:spPr>
        <a:xfrm rot="5400000">
          <a:off x="3085107" y="-2044909"/>
          <a:ext cx="964803" cy="505698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2024" tIns="17145" rIns="17145" bIns="17145" numCol="1" spcCol="1270" anchor="ctr" anchorCtr="0">
          <a:noAutofit/>
        </a:bodyPr>
        <a:lstStyle/>
        <a:p>
          <a:pPr marL="228600" lvl="1" indent="-228600" algn="l" defTabSz="1200150">
            <a:lnSpc>
              <a:spcPct val="90000"/>
            </a:lnSpc>
            <a:spcBef>
              <a:spcPct val="0"/>
            </a:spcBef>
            <a:spcAft>
              <a:spcPct val="15000"/>
            </a:spcAft>
            <a:buChar char="•"/>
          </a:pPr>
          <a:r>
            <a:rPr lang="en-US" sz="2700" kern="1200" dirty="0"/>
            <a:t>Impact to business</a:t>
          </a:r>
        </a:p>
        <a:p>
          <a:pPr marL="228600" lvl="1" indent="-228600" algn="l" defTabSz="1200150">
            <a:lnSpc>
              <a:spcPct val="90000"/>
            </a:lnSpc>
            <a:spcBef>
              <a:spcPct val="0"/>
            </a:spcBef>
            <a:spcAft>
              <a:spcPct val="15000"/>
            </a:spcAft>
            <a:buChar char="•"/>
          </a:pPr>
          <a:r>
            <a:rPr lang="en-US" sz="2700" kern="1200" dirty="0"/>
            <a:t>Change in behavior</a:t>
          </a:r>
        </a:p>
      </dsp:txBody>
      <dsp:txXfrm rot="-5400000">
        <a:off x="1039018" y="48278"/>
        <a:ext cx="5009883" cy="870607"/>
      </dsp:txXfrm>
    </dsp:sp>
    <dsp:sp modelId="{E6E4EA8B-D0DF-4129-BDC6-56DF835F5F78}">
      <dsp:nvSpPr>
        <dsp:cNvPr id="0" name=""/>
        <dsp:cNvSpPr/>
      </dsp:nvSpPr>
      <dsp:spPr>
        <a:xfrm rot="5400000">
          <a:off x="-222646" y="1512490"/>
          <a:ext cx="1484312" cy="103901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Design/</a:t>
          </a:r>
        </a:p>
        <a:p>
          <a:pPr marL="0" lvl="0" indent="0" algn="ctr" defTabSz="577850">
            <a:lnSpc>
              <a:spcPct val="90000"/>
            </a:lnSpc>
            <a:spcBef>
              <a:spcPct val="0"/>
            </a:spcBef>
            <a:spcAft>
              <a:spcPct val="35000"/>
            </a:spcAft>
            <a:buNone/>
          </a:pPr>
          <a:r>
            <a:rPr lang="en-US" sz="1300" kern="1200" dirty="0"/>
            <a:t>Develop</a:t>
          </a:r>
        </a:p>
      </dsp:txBody>
      <dsp:txXfrm rot="-5400000">
        <a:off x="1" y="1809352"/>
        <a:ext cx="1039018" cy="445294"/>
      </dsp:txXfrm>
    </dsp:sp>
    <dsp:sp modelId="{12EDDDB4-01DA-4946-8B51-A264664C4F7C}">
      <dsp:nvSpPr>
        <dsp:cNvPr id="0" name=""/>
        <dsp:cNvSpPr/>
      </dsp:nvSpPr>
      <dsp:spPr>
        <a:xfrm rot="5400000">
          <a:off x="3085107" y="-756245"/>
          <a:ext cx="964803" cy="505698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2024" tIns="17145" rIns="17145" bIns="17145" numCol="1" spcCol="1270" anchor="ctr" anchorCtr="0">
          <a:noAutofit/>
        </a:bodyPr>
        <a:lstStyle/>
        <a:p>
          <a:pPr marL="228600" lvl="1" indent="-228600" algn="l" defTabSz="1200150">
            <a:lnSpc>
              <a:spcPct val="90000"/>
            </a:lnSpc>
            <a:spcBef>
              <a:spcPct val="0"/>
            </a:spcBef>
            <a:spcAft>
              <a:spcPct val="15000"/>
            </a:spcAft>
            <a:buChar char="•"/>
          </a:pPr>
          <a:r>
            <a:rPr lang="en-US" sz="2700" kern="1200" dirty="0"/>
            <a:t>Assembly line vs. end-to-end</a:t>
          </a:r>
        </a:p>
        <a:p>
          <a:pPr marL="228600" lvl="1" indent="-228600" algn="l" defTabSz="1200150">
            <a:lnSpc>
              <a:spcPct val="90000"/>
            </a:lnSpc>
            <a:spcBef>
              <a:spcPct val="0"/>
            </a:spcBef>
            <a:spcAft>
              <a:spcPct val="15000"/>
            </a:spcAft>
            <a:buChar char="•"/>
          </a:pPr>
          <a:r>
            <a:rPr lang="en-US" sz="2700" kern="1200" dirty="0"/>
            <a:t>Managing communication</a:t>
          </a:r>
        </a:p>
      </dsp:txBody>
      <dsp:txXfrm rot="-5400000">
        <a:off x="1039018" y="1336942"/>
        <a:ext cx="5009883" cy="870607"/>
      </dsp:txXfrm>
    </dsp:sp>
    <dsp:sp modelId="{4F9158CA-A15A-4FBE-9C87-902E663ACA4A}">
      <dsp:nvSpPr>
        <dsp:cNvPr id="0" name=""/>
        <dsp:cNvSpPr/>
      </dsp:nvSpPr>
      <dsp:spPr>
        <a:xfrm rot="5400000">
          <a:off x="-222646" y="2801154"/>
          <a:ext cx="1484312" cy="103901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Implement</a:t>
          </a:r>
        </a:p>
      </dsp:txBody>
      <dsp:txXfrm rot="-5400000">
        <a:off x="1" y="3098016"/>
        <a:ext cx="1039018" cy="445294"/>
      </dsp:txXfrm>
    </dsp:sp>
    <dsp:sp modelId="{D766CBFE-1EB9-4AB2-9526-08056233B025}">
      <dsp:nvSpPr>
        <dsp:cNvPr id="0" name=""/>
        <dsp:cNvSpPr/>
      </dsp:nvSpPr>
      <dsp:spPr>
        <a:xfrm rot="5400000">
          <a:off x="3085107" y="532418"/>
          <a:ext cx="964803" cy="505698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2024" tIns="17145" rIns="17145" bIns="17145" numCol="1" spcCol="1270" anchor="ctr" anchorCtr="0">
          <a:noAutofit/>
        </a:bodyPr>
        <a:lstStyle/>
        <a:p>
          <a:pPr marL="228600" lvl="1" indent="-228600" algn="l" defTabSz="1200150">
            <a:lnSpc>
              <a:spcPct val="90000"/>
            </a:lnSpc>
            <a:spcBef>
              <a:spcPct val="0"/>
            </a:spcBef>
            <a:spcAft>
              <a:spcPct val="15000"/>
            </a:spcAft>
            <a:buChar char="•"/>
          </a:pPr>
          <a:r>
            <a:rPr lang="en-US" sz="2700" kern="1200" dirty="0"/>
            <a:t>Training logistics</a:t>
          </a:r>
        </a:p>
        <a:p>
          <a:pPr marL="228600" lvl="1" indent="-228600" algn="l" defTabSz="1200150">
            <a:lnSpc>
              <a:spcPct val="90000"/>
            </a:lnSpc>
            <a:spcBef>
              <a:spcPct val="0"/>
            </a:spcBef>
            <a:spcAft>
              <a:spcPct val="15000"/>
            </a:spcAft>
            <a:buChar char="•"/>
          </a:pPr>
          <a:r>
            <a:rPr lang="en-US" sz="2700" kern="1200" dirty="0"/>
            <a:t>Expectations vs. reality</a:t>
          </a:r>
        </a:p>
      </dsp:txBody>
      <dsp:txXfrm rot="-5400000">
        <a:off x="1039018" y="2625605"/>
        <a:ext cx="5009883" cy="87060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32784F-5B73-49C7-8471-31B7F8A7EACB}">
      <dsp:nvSpPr>
        <dsp:cNvPr id="0" name=""/>
        <dsp:cNvSpPr/>
      </dsp:nvSpPr>
      <dsp:spPr>
        <a:xfrm>
          <a:off x="1995785" y="1179"/>
          <a:ext cx="2104429" cy="105221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Individuals</a:t>
          </a:r>
        </a:p>
      </dsp:txBody>
      <dsp:txXfrm>
        <a:off x="2026603" y="31997"/>
        <a:ext cx="2042793" cy="990578"/>
      </dsp:txXfrm>
    </dsp:sp>
    <dsp:sp modelId="{C3B98887-EC25-401A-A3E1-DC99F0D468B8}">
      <dsp:nvSpPr>
        <dsp:cNvPr id="0" name=""/>
        <dsp:cNvSpPr/>
      </dsp:nvSpPr>
      <dsp:spPr>
        <a:xfrm rot="3600000">
          <a:off x="3368523" y="1847862"/>
          <a:ext cx="1096445" cy="368275"/>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3479006" y="1921517"/>
        <a:ext cx="875480" cy="220965"/>
      </dsp:txXfrm>
    </dsp:sp>
    <dsp:sp modelId="{6D0A35A9-ED61-4599-A980-2539380D2A2A}">
      <dsp:nvSpPr>
        <dsp:cNvPr id="0" name=""/>
        <dsp:cNvSpPr/>
      </dsp:nvSpPr>
      <dsp:spPr>
        <a:xfrm>
          <a:off x="3733278" y="3010605"/>
          <a:ext cx="2104429" cy="105221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Roles</a:t>
          </a:r>
        </a:p>
      </dsp:txBody>
      <dsp:txXfrm>
        <a:off x="3764096" y="3041423"/>
        <a:ext cx="2042793" cy="990578"/>
      </dsp:txXfrm>
    </dsp:sp>
    <dsp:sp modelId="{FD8F029C-36FD-4664-8062-E0EB993B90C0}">
      <dsp:nvSpPr>
        <dsp:cNvPr id="0" name=""/>
        <dsp:cNvSpPr/>
      </dsp:nvSpPr>
      <dsp:spPr>
        <a:xfrm rot="10800000">
          <a:off x="2499777" y="3352575"/>
          <a:ext cx="1096445" cy="368275"/>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rot="10800000">
        <a:off x="2610259" y="3426230"/>
        <a:ext cx="875480" cy="220965"/>
      </dsp:txXfrm>
    </dsp:sp>
    <dsp:sp modelId="{E3D10C41-FFFE-43A7-843E-617524DB7464}">
      <dsp:nvSpPr>
        <dsp:cNvPr id="0" name=""/>
        <dsp:cNvSpPr/>
      </dsp:nvSpPr>
      <dsp:spPr>
        <a:xfrm>
          <a:off x="258291" y="3010605"/>
          <a:ext cx="2104429" cy="105221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Collaboration</a:t>
          </a:r>
        </a:p>
      </dsp:txBody>
      <dsp:txXfrm>
        <a:off x="289109" y="3041423"/>
        <a:ext cx="2042793" cy="990578"/>
      </dsp:txXfrm>
    </dsp:sp>
    <dsp:sp modelId="{5ACA27EE-7643-4905-9612-A7D25B465E93}">
      <dsp:nvSpPr>
        <dsp:cNvPr id="0" name=""/>
        <dsp:cNvSpPr/>
      </dsp:nvSpPr>
      <dsp:spPr>
        <a:xfrm rot="18000000">
          <a:off x="1631030" y="1847862"/>
          <a:ext cx="1096445" cy="368275"/>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1741513" y="1921517"/>
        <a:ext cx="875480" cy="220965"/>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2219" tIns="46109" rIns="92219" bIns="46109" rtlCol="0"/>
          <a:lstStyle>
            <a:lvl1pPr algn="l">
              <a:defRPr sz="1200">
                <a:latin typeface="Generis Sans Com" pitchFamily="34" charset="0"/>
                <a:ea typeface="+mn-ea"/>
                <a:cs typeface="+mn-cs"/>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wrap="square" lIns="92219" tIns="46109" rIns="92219" bIns="46109" numCol="1" anchor="t" anchorCtr="0" compatLnSpc="1">
            <a:prstTxWarp prst="textNoShape">
              <a:avLst/>
            </a:prstTxWarp>
          </a:bodyPr>
          <a:lstStyle>
            <a:lvl1pPr algn="r">
              <a:defRPr/>
            </a:lvl1pPr>
          </a:lstStyle>
          <a:p>
            <a:fld id="{936D614F-919D-4BA1-BBBB-56F3C5167BEF}" type="datetime4">
              <a:rPr lang="en-US" smtClean="0"/>
              <a:pPr/>
              <a:t>March 20, 2019</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2219" tIns="46109" rIns="92219" bIns="46109" rtlCol="0" anchor="b"/>
          <a:lstStyle>
            <a:lvl1pPr algn="l">
              <a:defRPr sz="1200">
                <a:latin typeface="Generis Sans Com" pitchFamily="34" charset="0"/>
                <a:ea typeface="+mn-ea"/>
                <a:cs typeface="+mn-cs"/>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wrap="square" lIns="92219" tIns="46109" rIns="92219" bIns="46109" numCol="1" anchor="b" anchorCtr="0" compatLnSpc="1">
            <a:prstTxWarp prst="textNoShape">
              <a:avLst/>
            </a:prstTxWarp>
          </a:bodyPr>
          <a:lstStyle>
            <a:lvl1pPr algn="r">
              <a:defRPr/>
            </a:lvl1pPr>
          </a:lstStyle>
          <a:p>
            <a:fld id="{98F732D5-587C-4E72-B701-D932CC3C9AEE}" type="slidenum">
              <a:rPr lang="en-US"/>
              <a:pPr/>
              <a:t>‹#›</a:t>
            </a:fld>
            <a:endParaRPr lang="en-US"/>
          </a:p>
        </p:txBody>
      </p:sp>
    </p:spTree>
    <p:extLst>
      <p:ext uri="{BB962C8B-B14F-4D97-AF65-F5344CB8AC3E}">
        <p14:creationId xmlns:p14="http://schemas.microsoft.com/office/powerpoint/2010/main" val="328922588"/>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63" tIns="46581" rIns="93163" bIns="46581" rtlCol="0"/>
          <a:lstStyle>
            <a:lvl1pPr algn="l">
              <a:defRPr sz="1200">
                <a:latin typeface="Generis Sans Com" pitchFamily="34" charset="0"/>
                <a:ea typeface="+mn-ea"/>
                <a:cs typeface="+mn-cs"/>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wrap="square" lIns="93163" tIns="46581" rIns="93163" bIns="46581" numCol="1" anchor="t" anchorCtr="0" compatLnSpc="1">
            <a:prstTxWarp prst="textNoShape">
              <a:avLst/>
            </a:prstTxWarp>
          </a:bodyPr>
          <a:lstStyle>
            <a:lvl1pPr algn="r">
              <a:defRPr/>
            </a:lvl1pPr>
          </a:lstStyle>
          <a:p>
            <a:fld id="{1FC87BB0-3824-427D-AECA-ABD88C40F774}" type="datetime4">
              <a:rPr lang="en-US" smtClean="0"/>
              <a:pPr/>
              <a:t>March 20, 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3" tIns="46581" rIns="93163" bIns="46581"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63" tIns="46581" rIns="93163" bIns="4658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3163" tIns="46581" rIns="93163" bIns="46581" rtlCol="0" anchor="b"/>
          <a:lstStyle>
            <a:lvl1pPr algn="l">
              <a:defRPr sz="1200">
                <a:latin typeface="Generis Sans Com" pitchFamily="34" charset="0"/>
                <a:ea typeface="+mn-ea"/>
                <a:cs typeface="+mn-cs"/>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3163" tIns="46581" rIns="93163" bIns="46581" numCol="1" anchor="b" anchorCtr="0" compatLnSpc="1">
            <a:prstTxWarp prst="textNoShape">
              <a:avLst/>
            </a:prstTxWarp>
          </a:bodyPr>
          <a:lstStyle>
            <a:lvl1pPr algn="r">
              <a:defRPr/>
            </a:lvl1pPr>
          </a:lstStyle>
          <a:p>
            <a:fld id="{D3623C0B-B085-4EFE-AAAC-B3FDFE48B56E}" type="slidenum">
              <a:rPr lang="en-US"/>
              <a:pPr/>
              <a:t>‹#›</a:t>
            </a:fld>
            <a:endParaRPr lang="en-US"/>
          </a:p>
        </p:txBody>
      </p:sp>
    </p:spTree>
    <p:extLst>
      <p:ext uri="{BB962C8B-B14F-4D97-AF65-F5344CB8AC3E}">
        <p14:creationId xmlns:p14="http://schemas.microsoft.com/office/powerpoint/2010/main" val="1057081760"/>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mn-lt"/>
        <a:ea typeface="ヒラギノ角ゴ Pro W3" charset="0"/>
        <a:cs typeface="ヒラギノ角ゴ Pro W3" charset="0"/>
      </a:defRPr>
    </a:lvl1pPr>
    <a:lvl2pPr marL="457200" algn="l" rtl="0" eaLnBrk="0" fontAlgn="base" hangingPunct="0">
      <a:spcBef>
        <a:spcPct val="30000"/>
      </a:spcBef>
      <a:spcAft>
        <a:spcPct val="0"/>
      </a:spcAft>
      <a:defRPr sz="1200" kern="1200">
        <a:solidFill>
          <a:schemeClr val="tx1"/>
        </a:solidFill>
        <a:latin typeface="+mn-lt"/>
        <a:ea typeface="ヒラギノ角ゴ Pro W3" charset="0"/>
        <a:cs typeface="+mn-cs"/>
      </a:defRPr>
    </a:lvl2pPr>
    <a:lvl3pPr marL="914400" algn="l" rtl="0" eaLnBrk="0" fontAlgn="base" hangingPunct="0">
      <a:spcBef>
        <a:spcPct val="30000"/>
      </a:spcBef>
      <a:spcAft>
        <a:spcPct val="0"/>
      </a:spcAft>
      <a:defRPr sz="1200" kern="1200">
        <a:solidFill>
          <a:schemeClr val="tx1"/>
        </a:solidFill>
        <a:latin typeface="+mn-lt"/>
        <a:ea typeface="ヒラギノ角ゴ Pro W3" charset="0"/>
        <a:cs typeface="+mn-cs"/>
      </a:defRPr>
    </a:lvl3pPr>
    <a:lvl4pPr marL="1371600" algn="l" rtl="0" eaLnBrk="0" fontAlgn="base" hangingPunct="0">
      <a:spcBef>
        <a:spcPct val="30000"/>
      </a:spcBef>
      <a:spcAft>
        <a:spcPct val="0"/>
      </a:spcAft>
      <a:defRPr sz="1200" kern="1200">
        <a:solidFill>
          <a:schemeClr val="tx1"/>
        </a:solidFill>
        <a:latin typeface="+mn-lt"/>
        <a:ea typeface="ヒラギノ角ゴ Pro W3" charset="0"/>
        <a:cs typeface="+mn-cs"/>
      </a:defRPr>
    </a:lvl4pPr>
    <a:lvl5pPr marL="1828800" algn="l" rtl="0" eaLnBrk="0" fontAlgn="base" hangingPunct="0">
      <a:spcBef>
        <a:spcPct val="30000"/>
      </a:spcBef>
      <a:spcAft>
        <a:spcPct val="0"/>
      </a:spcAft>
      <a:defRPr sz="1200" kern="1200">
        <a:solidFill>
          <a:schemeClr val="tx1"/>
        </a:solidFill>
        <a:latin typeface="+mn-lt"/>
        <a:ea typeface="ヒラギノ角ゴ Pro W3"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Overview of core values at the heart of my learning design strategy. Cohesion, autonomy, and acceptance of professional risk-taking can bridge the gaps in moving fast, moving smart, and moving up.</a:t>
            </a:r>
          </a:p>
        </p:txBody>
      </p:sp>
      <p:sp>
        <p:nvSpPr>
          <p:cNvPr id="4" name="Date Placeholder 3"/>
          <p:cNvSpPr>
            <a:spLocks noGrp="1"/>
          </p:cNvSpPr>
          <p:nvPr>
            <p:ph type="dt" idx="10"/>
          </p:nvPr>
        </p:nvSpPr>
        <p:spPr/>
        <p:txBody>
          <a:bodyPr/>
          <a:lstStyle/>
          <a:p>
            <a:fld id="{1B8C0286-B559-2945-ADDE-61B35DB73D8F}" type="datetime4">
              <a:rPr lang="en-US" smtClean="0"/>
              <a:pPr/>
              <a:t>March 20, 2019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D3623C0B-B085-4EFE-AAAC-B3FDFE48B56E}" type="slidenum">
              <a:rPr lang="en-US" smtClean="0"/>
              <a:pPr/>
              <a:t>1</a:t>
            </a:fld>
            <a:endParaRPr lang="en-US"/>
          </a:p>
        </p:txBody>
      </p:sp>
    </p:spTree>
    <p:extLst>
      <p:ext uri="{BB962C8B-B14F-4D97-AF65-F5344CB8AC3E}">
        <p14:creationId xmlns:p14="http://schemas.microsoft.com/office/powerpoint/2010/main" val="16206896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100" b="0" i="0" kern="1200" dirty="0">
                <a:solidFill>
                  <a:schemeClr val="tx1"/>
                </a:solidFill>
                <a:effectLst/>
                <a:latin typeface="+mn-lt"/>
                <a:ea typeface="ヒラギノ角ゴ Pro W3" charset="0"/>
                <a:cs typeface="ヒラギノ角ゴ Pro W3" charset="0"/>
              </a:rPr>
              <a:t>The artificial and archaic way we separated learning from work will be replaced by the idea that work is learning. If employees are not continuously learning, finding what they need when and where it’s needed, they aren’t improving, creating, innovating, competing, or keeping up with change. </a:t>
            </a:r>
            <a:r>
              <a:rPr lang="en-US" sz="1100" dirty="0"/>
              <a:t>We will be known for leveraging the science of technology to lead enterprise learning uniquely executed by individual learning plans.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100" dirty="0"/>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100" dirty="0"/>
              <a:t>Focusing on the front end to predict outcomes and drive improvements</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100" dirty="0"/>
              <a:t>Leveraging existing process and past successes to streamline experience creation</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100" dirty="0"/>
              <a:t>Keeping the end in mind throughout the process. You cannot arrive unless you know where you are going.</a:t>
            </a:r>
          </a:p>
          <a:p>
            <a:endParaRPr lang="en-US" sz="1100" dirty="0"/>
          </a:p>
          <a:p>
            <a:r>
              <a:rPr lang="en-US" sz="1100" dirty="0"/>
              <a:t>The next two slides show a few concrete examples that fall into the strategy shown here.</a:t>
            </a:r>
          </a:p>
        </p:txBody>
      </p:sp>
      <p:sp>
        <p:nvSpPr>
          <p:cNvPr id="4" name="Date Placeholder 3"/>
          <p:cNvSpPr>
            <a:spLocks noGrp="1"/>
          </p:cNvSpPr>
          <p:nvPr>
            <p:ph type="dt" idx="10"/>
          </p:nvPr>
        </p:nvSpPr>
        <p:spPr/>
        <p:txBody>
          <a:bodyPr/>
          <a:lstStyle/>
          <a:p>
            <a:fld id="{1B8C0286-B559-2945-ADDE-61B35DB73D8F}" type="datetime4">
              <a:rPr lang="en-US" smtClean="0"/>
              <a:pPr/>
              <a:t>March 20, 2019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D3623C0B-B085-4EFE-AAAC-B3FDFE48B56E}" type="slidenum">
              <a:rPr lang="en-US" smtClean="0"/>
              <a:pPr/>
              <a:t>2</a:t>
            </a:fld>
            <a:endParaRPr lang="en-US"/>
          </a:p>
        </p:txBody>
      </p:sp>
    </p:spTree>
    <p:extLst>
      <p:ext uri="{BB962C8B-B14F-4D97-AF65-F5344CB8AC3E}">
        <p14:creationId xmlns:p14="http://schemas.microsoft.com/office/powerpoint/2010/main" val="16150333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Date Placeholder 3"/>
          <p:cNvSpPr>
            <a:spLocks noGrp="1"/>
          </p:cNvSpPr>
          <p:nvPr>
            <p:ph type="dt" idx="10"/>
          </p:nvPr>
        </p:nvSpPr>
        <p:spPr/>
        <p:txBody>
          <a:bodyPr/>
          <a:lstStyle/>
          <a:p>
            <a:fld id="{1B8C0286-B559-2945-ADDE-61B35DB73D8F}" type="datetime4">
              <a:rPr lang="en-US" smtClean="0"/>
              <a:pPr/>
              <a:t>March 20, 2019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D3623C0B-B085-4EFE-AAAC-B3FDFE48B56E}" type="slidenum">
              <a:rPr lang="en-US" smtClean="0"/>
              <a:pPr/>
              <a:t>3</a:t>
            </a:fld>
            <a:endParaRPr lang="en-US"/>
          </a:p>
        </p:txBody>
      </p:sp>
    </p:spTree>
    <p:extLst>
      <p:ext uri="{BB962C8B-B14F-4D97-AF65-F5344CB8AC3E}">
        <p14:creationId xmlns:p14="http://schemas.microsoft.com/office/powerpoint/2010/main" val="38902945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Date Placeholder 3"/>
          <p:cNvSpPr>
            <a:spLocks noGrp="1"/>
          </p:cNvSpPr>
          <p:nvPr>
            <p:ph type="dt" idx="10"/>
          </p:nvPr>
        </p:nvSpPr>
        <p:spPr/>
        <p:txBody>
          <a:bodyPr/>
          <a:lstStyle/>
          <a:p>
            <a:fld id="{1B8C0286-B559-2945-ADDE-61B35DB73D8F}" type="datetime4">
              <a:rPr lang="en-US" smtClean="0"/>
              <a:pPr/>
              <a:t>March 20, 2019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D3623C0B-B085-4EFE-AAAC-B3FDFE48B56E}" type="slidenum">
              <a:rPr lang="en-US" smtClean="0"/>
              <a:pPr/>
              <a:t>4</a:t>
            </a:fld>
            <a:endParaRPr lang="en-US"/>
          </a:p>
        </p:txBody>
      </p:sp>
    </p:spTree>
    <p:extLst>
      <p:ext uri="{BB962C8B-B14F-4D97-AF65-F5344CB8AC3E}">
        <p14:creationId xmlns:p14="http://schemas.microsoft.com/office/powerpoint/2010/main" val="79212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A strategy or plan is nice in theory, but it only comes to fruition if it can be applied in business on a day-to-day basis. A plan must hold up when it isn’t the “sunny day” scenario. That is why we must always keep in mind how we are truly changing behaviors as learning professionals, and ensure we are keeping the needs of our Operations partners, deadlines, and logistics in mind when we propose a solution. Coupling this with the freedom to take risks and improve processes allows for fluidity and agility as we meet the needs of our customers. </a:t>
            </a:r>
          </a:p>
          <a:p>
            <a:endParaRPr lang="en-US" sz="1100" dirty="0"/>
          </a:p>
          <a:p>
            <a:endParaRPr lang="en-US" sz="1100" dirty="0"/>
          </a:p>
          <a:p>
            <a:r>
              <a:rPr lang="en-US" sz="1100" dirty="0"/>
              <a:t>(“Everyone has a plan until they get punched in the mouth.” – Mike Tyson)</a:t>
            </a:r>
          </a:p>
        </p:txBody>
      </p:sp>
      <p:sp>
        <p:nvSpPr>
          <p:cNvPr id="4" name="Date Placeholder 3"/>
          <p:cNvSpPr>
            <a:spLocks noGrp="1"/>
          </p:cNvSpPr>
          <p:nvPr>
            <p:ph type="dt" idx="10"/>
          </p:nvPr>
        </p:nvSpPr>
        <p:spPr/>
        <p:txBody>
          <a:bodyPr/>
          <a:lstStyle/>
          <a:p>
            <a:fld id="{1B8C0286-B559-2945-ADDE-61B35DB73D8F}" type="datetime4">
              <a:rPr lang="en-US" smtClean="0"/>
              <a:pPr/>
              <a:t>March 20, 2019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D3623C0B-B085-4EFE-AAAC-B3FDFE48B56E}" type="slidenum">
              <a:rPr lang="en-US" smtClean="0"/>
              <a:pPr/>
              <a:t>5</a:t>
            </a:fld>
            <a:endParaRPr lang="en-US"/>
          </a:p>
        </p:txBody>
      </p:sp>
    </p:spTree>
    <p:extLst>
      <p:ext uri="{BB962C8B-B14F-4D97-AF65-F5344CB8AC3E}">
        <p14:creationId xmlns:p14="http://schemas.microsoft.com/office/powerpoint/2010/main" val="30477274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By building an effective team of individuals that can work in harmony, we are able to hit the “trifecta” to a successful learning and development group. This includes effective management (both from leadership and individual contributors) of:</a:t>
            </a:r>
          </a:p>
          <a:p>
            <a:pPr marL="171450" indent="-171450">
              <a:buFont typeface="Arial" panose="020B0604020202020204" pitchFamily="34" charset="0"/>
              <a:buChar char="•"/>
            </a:pPr>
            <a:r>
              <a:rPr lang="en-US" sz="1100" dirty="0"/>
              <a:t>Individual people, both in the team and outside (SMEs, stakeholders, etc.)</a:t>
            </a:r>
          </a:p>
          <a:p>
            <a:pPr marL="171450" indent="-171450">
              <a:buFont typeface="Arial" panose="020B0604020202020204" pitchFamily="34" charset="0"/>
              <a:buChar char="•"/>
            </a:pPr>
            <a:r>
              <a:rPr lang="en-US" sz="1100" dirty="0"/>
              <a:t>The roles and responsibilities you are responsible, transparency into its importance in the larger mission of the team, and recognition of where your role intertwines with others</a:t>
            </a:r>
          </a:p>
          <a:p>
            <a:pPr marL="171450" indent="-171450">
              <a:buFont typeface="Arial" panose="020B0604020202020204" pitchFamily="34" charset="0"/>
              <a:buChar char="•"/>
            </a:pPr>
            <a:r>
              <a:rPr lang="en-US" sz="1100" dirty="0"/>
              <a:t>Collaborative practices to ensure we are communicating and realizing all possible economies of scale</a:t>
            </a:r>
          </a:p>
          <a:p>
            <a:pPr marL="171450" indent="-171450">
              <a:buFont typeface="Arial" panose="020B0604020202020204" pitchFamily="34" charset="0"/>
              <a:buChar char="•"/>
            </a:pPr>
            <a:endParaRPr lang="en-US" sz="1100" dirty="0"/>
          </a:p>
        </p:txBody>
      </p:sp>
      <p:sp>
        <p:nvSpPr>
          <p:cNvPr id="4" name="Date Placeholder 3"/>
          <p:cNvSpPr>
            <a:spLocks noGrp="1"/>
          </p:cNvSpPr>
          <p:nvPr>
            <p:ph type="dt" idx="10"/>
          </p:nvPr>
        </p:nvSpPr>
        <p:spPr/>
        <p:txBody>
          <a:bodyPr/>
          <a:lstStyle/>
          <a:p>
            <a:fld id="{1B8C0286-B559-2945-ADDE-61B35DB73D8F}" type="datetime4">
              <a:rPr lang="en-US" smtClean="0"/>
              <a:pPr/>
              <a:t>March 20, 2019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D3623C0B-B085-4EFE-AAAC-B3FDFE48B56E}" type="slidenum">
              <a:rPr lang="en-US" smtClean="0"/>
              <a:pPr/>
              <a:t>6</a:t>
            </a:fld>
            <a:endParaRPr lang="en-US"/>
          </a:p>
        </p:txBody>
      </p:sp>
    </p:spTree>
    <p:extLst>
      <p:ext uri="{BB962C8B-B14F-4D97-AF65-F5344CB8AC3E}">
        <p14:creationId xmlns:p14="http://schemas.microsoft.com/office/powerpoint/2010/main" val="2697555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General_1_Title Slide">
    <p:spTree>
      <p:nvGrpSpPr>
        <p:cNvPr id="1" name=""/>
        <p:cNvGrpSpPr/>
        <p:nvPr/>
      </p:nvGrpSpPr>
      <p:grpSpPr>
        <a:xfrm>
          <a:off x="0" y="0"/>
          <a:ext cx="0" cy="0"/>
          <a:chOff x="0" y="0"/>
          <a:chExt cx="0" cy="0"/>
        </a:xfrm>
      </p:grpSpPr>
      <p:sp>
        <p:nvSpPr>
          <p:cNvPr id="2" name="AutoShape 3"/>
          <p:cNvSpPr>
            <a:spLocks noChangeAspect="1" noChangeArrowheads="1" noTextEdit="1"/>
          </p:cNvSpPr>
          <p:nvPr/>
        </p:nvSpPr>
        <p:spPr bwMode="auto">
          <a:xfrm>
            <a:off x="457200" y="304800"/>
            <a:ext cx="8193088" cy="1066800"/>
          </a:xfrm>
          <a:prstGeom prst="rect">
            <a:avLst/>
          </a:prstGeom>
          <a:noFill/>
          <a:ln w="9525">
            <a:noFill/>
            <a:miter lim="800000"/>
            <a:headEnd/>
            <a:tailEnd/>
          </a:ln>
        </p:spPr>
        <p:txBody>
          <a:bodyPr/>
          <a:lstStyle/>
          <a:p>
            <a:endParaRPr lang="en-US">
              <a:solidFill>
                <a:srgbClr val="808285"/>
              </a:solidFill>
            </a:endParaRPr>
          </a:p>
        </p:txBody>
      </p:sp>
      <p:sp>
        <p:nvSpPr>
          <p:cNvPr id="3" name="Rectangle 11"/>
          <p:cNvSpPr>
            <a:spLocks noChangeArrowheads="1"/>
          </p:cNvSpPr>
          <p:nvPr/>
        </p:nvSpPr>
        <p:spPr bwMode="auto">
          <a:xfrm>
            <a:off x="0" y="1447800"/>
            <a:ext cx="9144000" cy="46038"/>
          </a:xfrm>
          <a:prstGeom prst="rect">
            <a:avLst/>
          </a:prstGeom>
          <a:solidFill>
            <a:srgbClr val="00629B"/>
          </a:solidFill>
          <a:ln w="12700">
            <a:solidFill>
              <a:srgbClr val="00629B"/>
            </a:solidFill>
            <a:round/>
            <a:headEnd type="oval" w="med" len="med"/>
            <a:tailEnd/>
          </a:ln>
        </p:spPr>
        <p:txBody>
          <a:bodyPr/>
          <a:lstStyle/>
          <a:p>
            <a:endParaRPr lang="en-US">
              <a:solidFill>
                <a:srgbClr val="00629B"/>
              </a:solidFill>
            </a:endParaRPr>
          </a:p>
        </p:txBody>
      </p:sp>
      <p:sp>
        <p:nvSpPr>
          <p:cNvPr id="5" name="AutoShape 3"/>
          <p:cNvSpPr>
            <a:spLocks noChangeAspect="1" noChangeArrowheads="1" noTextEdit="1"/>
          </p:cNvSpPr>
          <p:nvPr userDrawn="1"/>
        </p:nvSpPr>
        <p:spPr bwMode="auto">
          <a:xfrm>
            <a:off x="457200" y="304800"/>
            <a:ext cx="8193088" cy="1066800"/>
          </a:xfrm>
          <a:prstGeom prst="rect">
            <a:avLst/>
          </a:prstGeom>
          <a:noFill/>
          <a:ln w="9525">
            <a:noFill/>
            <a:miter lim="800000"/>
            <a:headEnd/>
            <a:tailEnd/>
          </a:ln>
        </p:spPr>
        <p:txBody>
          <a:bodyPr/>
          <a:lstStyle/>
          <a:p>
            <a:endParaRPr lang="en-US">
              <a:solidFill>
                <a:srgbClr val="808285"/>
              </a:solidFill>
            </a:endParaRPr>
          </a:p>
        </p:txBody>
      </p:sp>
      <p:sp>
        <p:nvSpPr>
          <p:cNvPr id="6" name="Rectangle 11"/>
          <p:cNvSpPr>
            <a:spLocks noChangeArrowheads="1"/>
          </p:cNvSpPr>
          <p:nvPr userDrawn="1"/>
        </p:nvSpPr>
        <p:spPr bwMode="auto">
          <a:xfrm>
            <a:off x="0" y="1447800"/>
            <a:ext cx="9144000" cy="46038"/>
          </a:xfrm>
          <a:prstGeom prst="rect">
            <a:avLst/>
          </a:prstGeom>
          <a:solidFill>
            <a:srgbClr val="00629B"/>
          </a:solidFill>
          <a:ln w="12700">
            <a:solidFill>
              <a:srgbClr val="00629B"/>
            </a:solidFill>
            <a:round/>
            <a:headEnd type="oval" w="med" len="med"/>
            <a:tailEnd/>
          </a:ln>
        </p:spPr>
        <p:txBody>
          <a:bodyPr/>
          <a:lstStyle/>
          <a:p>
            <a:endParaRPr lang="en-US">
              <a:solidFill>
                <a:srgbClr val="00629B"/>
              </a:solidFill>
            </a:endParaRP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1" name="Text Placeholder 10"/>
          <p:cNvSpPr>
            <a:spLocks noGrp="1"/>
          </p:cNvSpPr>
          <p:nvPr>
            <p:ph type="body" sz="quarter" idx="12"/>
          </p:nvPr>
        </p:nvSpPr>
        <p:spPr>
          <a:xfrm>
            <a:off x="457200" y="1219200"/>
            <a:ext cx="8229600" cy="5029200"/>
          </a:xfrm>
        </p:spPr>
        <p:txBody>
          <a:bodyPr/>
          <a:lstStyle>
            <a:lvl1pPr marL="0" indent="0">
              <a:buClr>
                <a:srgbClr val="004F7E"/>
              </a:buClr>
              <a:buSzPct val="110000"/>
              <a:buFont typeface="Calibri" pitchFamily="34" charset="0"/>
              <a:buNone/>
              <a:defRPr>
                <a:solidFill>
                  <a:srgbClr val="808285"/>
                </a:solidFill>
                <a:latin typeface="Arial"/>
              </a:defRPr>
            </a:lvl1pPr>
            <a:lvl2pPr>
              <a:defRPr>
                <a:solidFill>
                  <a:srgbClr val="808285"/>
                </a:solidFill>
                <a:latin typeface="Arial"/>
              </a:defRPr>
            </a:lvl2pPr>
            <a:lvl3pPr>
              <a:defRPr>
                <a:solidFill>
                  <a:srgbClr val="808285"/>
                </a:solidFill>
                <a:latin typeface="Arial"/>
              </a:defRPr>
            </a:lvl3pPr>
            <a:lvl4pPr>
              <a:buClr>
                <a:schemeClr val="tx1">
                  <a:lumMod val="50000"/>
                  <a:lumOff val="50000"/>
                </a:schemeClr>
              </a:buClr>
              <a:buSzPct val="80000"/>
              <a:buFont typeface="Courier New" pitchFamily="49" charset="0"/>
              <a:buChar char="o"/>
              <a:defRPr sz="1600">
                <a:solidFill>
                  <a:srgbClr val="808285"/>
                </a:solidFill>
                <a:latin typeface="Arial"/>
              </a:defRPr>
            </a:lvl4pPr>
            <a:lvl5pPr>
              <a:buClr>
                <a:schemeClr val="tx1">
                  <a:lumMod val="50000"/>
                  <a:lumOff val="50000"/>
                </a:schemeClr>
              </a:buClr>
              <a:buFont typeface="Arial" pitchFamily="34" charset="0"/>
              <a:buChar char="•"/>
              <a:defRPr sz="1600">
                <a:solidFill>
                  <a:srgbClr val="808285"/>
                </a:solidFill>
                <a:latin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7"/>
          <p:cNvSpPr>
            <a:spLocks noGrp="1"/>
          </p:cNvSpPr>
          <p:nvPr>
            <p:ph type="sldNum" sz="quarter" idx="13"/>
          </p:nvPr>
        </p:nvSpPr>
        <p:spPr/>
        <p:txBody>
          <a:bodyPr/>
          <a:lstStyle>
            <a:lvl1pPr>
              <a:defRPr/>
            </a:lvl1pPr>
          </a:lstStyle>
          <a:p>
            <a:fld id="{07896AB5-89BC-45CD-A131-75B203E98E89}" type="slidenum">
              <a:rPr lang="en-US"/>
              <a:pPr/>
              <a:t>‹#›</a:t>
            </a:fld>
            <a:endParaRPr lang="en-US"/>
          </a:p>
        </p:txBody>
      </p:sp>
      <p:sp>
        <p:nvSpPr>
          <p:cNvPr id="13" name="Title 1"/>
          <p:cNvSpPr>
            <a:spLocks noGrp="1"/>
          </p:cNvSpPr>
          <p:nvPr>
            <p:ph type="title"/>
          </p:nvPr>
        </p:nvSpPr>
        <p:spPr>
          <a:xfrm>
            <a:off x="457200" y="609600"/>
            <a:ext cx="8229600" cy="533400"/>
          </a:xfrm>
        </p:spPr>
        <p:txBody>
          <a:bodyPr anchor="t" anchorCtr="0"/>
          <a:lstStyle>
            <a:lvl1pPr algn="l">
              <a:defRPr sz="2800" b="1"/>
            </a:lvl1pPr>
          </a:lstStyle>
          <a:p>
            <a:r>
              <a:rPr lang="en-US" dirty="0"/>
              <a:t>Click to edit Master title style</a:t>
            </a:r>
          </a:p>
        </p:txBody>
      </p:sp>
      <p:pic>
        <p:nvPicPr>
          <p:cNvPr id="14" name="Picture 4"/>
          <p:cNvPicPr>
            <a:picLocks noChangeAspect="1"/>
          </p:cNvPicPr>
          <p:nvPr userDrawn="1"/>
        </p:nvPicPr>
        <p:blipFill>
          <a:blip r:embed="rId2" cstate="print"/>
          <a:srcRect/>
          <a:stretch>
            <a:fillRect/>
          </a:stretch>
        </p:blipFill>
        <p:spPr bwMode="auto">
          <a:xfrm>
            <a:off x="457200" y="6238353"/>
            <a:ext cx="8229600" cy="46728"/>
          </a:xfrm>
          <a:prstGeom prst="rect">
            <a:avLst/>
          </a:prstGeom>
          <a:noFill/>
          <a:ln w="9525">
            <a:noFill/>
            <a:miter lim="800000"/>
            <a:headEnd/>
            <a:tailEnd/>
          </a:ln>
        </p:spPr>
      </p:pic>
      <p:sp>
        <p:nvSpPr>
          <p:cNvPr id="16" name="Date Placeholder 13"/>
          <p:cNvSpPr txBox="1">
            <a:spLocks/>
          </p:cNvSpPr>
          <p:nvPr userDrawn="1"/>
        </p:nvSpPr>
        <p:spPr>
          <a:xfrm>
            <a:off x="381000" y="6364196"/>
            <a:ext cx="2743200" cy="228600"/>
          </a:xfrm>
          <a:prstGeom prst="rect">
            <a:avLst/>
          </a:prstGeom>
        </p:spPr>
        <p:txBody>
          <a:bodyPr vert="horz" lIns="91440" tIns="27432" rIns="91440" bIns="45720" rtlCol="0" anchor="ctr"/>
          <a:lstStyle>
            <a:defPPr>
              <a:defRPr lang="en-US"/>
            </a:defPPr>
            <a:lvl1pPr algn="l" rtl="0" fontAlgn="base">
              <a:lnSpc>
                <a:spcPct val="90000"/>
              </a:lnSpc>
              <a:spcBef>
                <a:spcPct val="0"/>
              </a:spcBef>
              <a:spcAft>
                <a:spcPct val="0"/>
              </a:spcAft>
              <a:defRPr sz="800" b="1" kern="1200" smtClean="0">
                <a:solidFill>
                  <a:srgbClr val="808285"/>
                </a:solidFill>
                <a:latin typeface="+mn-lt"/>
                <a:ea typeface="+mn-ea"/>
                <a:cs typeface="+mn-cs"/>
              </a:defRPr>
            </a:lvl1pPr>
            <a:lvl2pPr marL="457200" algn="l" rtl="0" fontAlgn="base">
              <a:spcBef>
                <a:spcPct val="0"/>
              </a:spcBef>
              <a:spcAft>
                <a:spcPct val="0"/>
              </a:spcAft>
              <a:defRPr sz="1200" b="1" kern="1200">
                <a:solidFill>
                  <a:schemeClr val="tx1"/>
                </a:solidFill>
                <a:latin typeface="Generis Sans Com" charset="0"/>
                <a:ea typeface="ヒラギノ角ゴ Pro W3" pitchFamily="124" charset="-128"/>
                <a:cs typeface="+mn-cs"/>
              </a:defRPr>
            </a:lvl2pPr>
            <a:lvl3pPr marL="914400" algn="l" rtl="0" fontAlgn="base">
              <a:spcBef>
                <a:spcPct val="0"/>
              </a:spcBef>
              <a:spcAft>
                <a:spcPct val="0"/>
              </a:spcAft>
              <a:defRPr sz="1200" b="1" kern="1200">
                <a:solidFill>
                  <a:schemeClr val="tx1"/>
                </a:solidFill>
                <a:latin typeface="Generis Sans Com" charset="0"/>
                <a:ea typeface="ヒラギノ角ゴ Pro W3" pitchFamily="124" charset="-128"/>
                <a:cs typeface="+mn-cs"/>
              </a:defRPr>
            </a:lvl3pPr>
            <a:lvl4pPr marL="1371600" algn="l" rtl="0" fontAlgn="base">
              <a:spcBef>
                <a:spcPct val="0"/>
              </a:spcBef>
              <a:spcAft>
                <a:spcPct val="0"/>
              </a:spcAft>
              <a:defRPr sz="1200" b="1" kern="1200">
                <a:solidFill>
                  <a:schemeClr val="tx1"/>
                </a:solidFill>
                <a:latin typeface="Generis Sans Com" charset="0"/>
                <a:ea typeface="ヒラギノ角ゴ Pro W3" pitchFamily="124" charset="-128"/>
                <a:cs typeface="+mn-cs"/>
              </a:defRPr>
            </a:lvl4pPr>
            <a:lvl5pPr marL="1828800" algn="l" rtl="0" fontAlgn="base">
              <a:spcBef>
                <a:spcPct val="0"/>
              </a:spcBef>
              <a:spcAft>
                <a:spcPct val="0"/>
              </a:spcAft>
              <a:defRPr sz="1200" b="1" kern="1200">
                <a:solidFill>
                  <a:schemeClr val="tx1"/>
                </a:solidFill>
                <a:latin typeface="Generis Sans Com" charset="0"/>
                <a:ea typeface="ヒラギノ角ゴ Pro W3" pitchFamily="124" charset="-128"/>
                <a:cs typeface="+mn-cs"/>
              </a:defRPr>
            </a:lvl5pPr>
            <a:lvl6pPr marL="2286000" algn="l" defTabSz="914400" rtl="0" eaLnBrk="1" latinLnBrk="0" hangingPunct="1">
              <a:defRPr sz="1200" b="1" kern="1200">
                <a:solidFill>
                  <a:schemeClr val="tx1"/>
                </a:solidFill>
                <a:latin typeface="Generis Sans Com" charset="0"/>
                <a:ea typeface="ヒラギノ角ゴ Pro W3" pitchFamily="124" charset="-128"/>
                <a:cs typeface="+mn-cs"/>
              </a:defRPr>
            </a:lvl6pPr>
            <a:lvl7pPr marL="2743200" algn="l" defTabSz="914400" rtl="0" eaLnBrk="1" latinLnBrk="0" hangingPunct="1">
              <a:defRPr sz="1200" b="1" kern="1200">
                <a:solidFill>
                  <a:schemeClr val="tx1"/>
                </a:solidFill>
                <a:latin typeface="Generis Sans Com" charset="0"/>
                <a:ea typeface="ヒラギノ角ゴ Pro W3" pitchFamily="124" charset="-128"/>
                <a:cs typeface="+mn-cs"/>
              </a:defRPr>
            </a:lvl7pPr>
            <a:lvl8pPr marL="3200400" algn="l" defTabSz="914400" rtl="0" eaLnBrk="1" latinLnBrk="0" hangingPunct="1">
              <a:defRPr sz="1200" b="1" kern="1200">
                <a:solidFill>
                  <a:schemeClr val="tx1"/>
                </a:solidFill>
                <a:latin typeface="Generis Sans Com" charset="0"/>
                <a:ea typeface="ヒラギノ角ゴ Pro W3" pitchFamily="124" charset="-128"/>
                <a:cs typeface="+mn-cs"/>
              </a:defRPr>
            </a:lvl8pPr>
            <a:lvl9pPr marL="3657600" algn="l" defTabSz="914400" rtl="0" eaLnBrk="1" latinLnBrk="0" hangingPunct="1">
              <a:defRPr sz="1200" b="1" kern="1200">
                <a:solidFill>
                  <a:schemeClr val="tx1"/>
                </a:solidFill>
                <a:latin typeface="Generis Sans Com" charset="0"/>
                <a:ea typeface="ヒラギノ角ゴ Pro W3" pitchFamily="124" charset="-128"/>
                <a:cs typeface="+mn-cs"/>
              </a:defRPr>
            </a:lvl9pPr>
          </a:lstStyle>
          <a:p>
            <a:pPr>
              <a:defRPr/>
            </a:pPr>
            <a:r>
              <a:rPr lang="en-US" dirty="0"/>
              <a:t>Jason D Thomas, Learning Professional</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19199"/>
            <a:ext cx="3917950" cy="4953001"/>
          </a:xfrm>
          <a:prstGeom prst="rect">
            <a:avLst/>
          </a:prstGeom>
        </p:spPr>
        <p:txBody>
          <a:bodyPr/>
          <a:lstStyle>
            <a:lvl1pPr>
              <a:defRPr sz="2400" b="0">
                <a:solidFill>
                  <a:srgbClr val="808285"/>
                </a:solidFill>
              </a:defRPr>
            </a:lvl1pPr>
            <a:lvl2pPr>
              <a:defRPr sz="1600">
                <a:solidFill>
                  <a:srgbClr val="808285"/>
                </a:solidFill>
              </a:defRPr>
            </a:lvl2pPr>
            <a:lvl3pPr>
              <a:defRPr sz="1600">
                <a:solidFill>
                  <a:srgbClr val="808285"/>
                </a:solidFill>
              </a:defRPr>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4768850" y="1219199"/>
            <a:ext cx="3917950" cy="4953001"/>
          </a:xfrm>
          <a:prstGeom prst="rect">
            <a:avLst/>
          </a:prstGeom>
        </p:spPr>
        <p:txBody>
          <a:bodyPr/>
          <a:lstStyle>
            <a:lvl1pPr>
              <a:defRPr sz="2400">
                <a:solidFill>
                  <a:srgbClr val="808285"/>
                </a:solidFill>
              </a:defRPr>
            </a:lvl1pPr>
            <a:lvl2pPr>
              <a:defRPr sz="1600">
                <a:solidFill>
                  <a:srgbClr val="808285"/>
                </a:solidFill>
              </a:defRPr>
            </a:lvl2pPr>
            <a:lvl3pPr>
              <a:defRPr sz="1600">
                <a:solidFill>
                  <a:srgbClr val="808285"/>
                </a:solidFill>
              </a:defRPr>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p:txBody>
      </p:sp>
      <p:sp>
        <p:nvSpPr>
          <p:cNvPr id="5" name="Slide Number Placeholder 7"/>
          <p:cNvSpPr>
            <a:spLocks noGrp="1"/>
          </p:cNvSpPr>
          <p:nvPr>
            <p:ph type="sldNum" sz="quarter" idx="10"/>
          </p:nvPr>
        </p:nvSpPr>
        <p:spPr>
          <a:xfrm>
            <a:off x="8138459" y="6339541"/>
            <a:ext cx="533400" cy="373063"/>
          </a:xfrm>
        </p:spPr>
        <p:txBody>
          <a:bodyPr/>
          <a:lstStyle>
            <a:lvl1pPr>
              <a:defRPr/>
            </a:lvl1pPr>
          </a:lstStyle>
          <a:p>
            <a:fld id="{D0ABF531-DB13-4CE8-860B-D5A7AEF4B2F0}" type="slidenum">
              <a:rPr lang="en-US"/>
              <a:pPr/>
              <a:t>‹#›</a:t>
            </a:fld>
            <a:endParaRPr lang="en-US"/>
          </a:p>
        </p:txBody>
      </p:sp>
      <p:sp>
        <p:nvSpPr>
          <p:cNvPr id="8" name="Title 1"/>
          <p:cNvSpPr>
            <a:spLocks noGrp="1"/>
          </p:cNvSpPr>
          <p:nvPr>
            <p:ph type="title"/>
          </p:nvPr>
        </p:nvSpPr>
        <p:spPr>
          <a:xfrm>
            <a:off x="457200" y="609600"/>
            <a:ext cx="8229600" cy="533400"/>
          </a:xfrm>
        </p:spPr>
        <p:txBody>
          <a:bodyPr anchor="t" anchorCtr="0"/>
          <a:lstStyle>
            <a:lvl1pPr algn="l">
              <a:defRPr sz="2800" b="1"/>
            </a:lvl1pPr>
          </a:lstStyle>
          <a:p>
            <a:r>
              <a:rPr lang="en-US" dirty="0"/>
              <a:t>Click to edit Master title style</a:t>
            </a: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2476500" y="1219200"/>
            <a:ext cx="6210300" cy="4953000"/>
          </a:xfrm>
          <a:prstGeom prst="rect">
            <a:avLst/>
          </a:prstGeom>
        </p:spPr>
        <p:txBody>
          <a:bodyPr/>
          <a:lstStyle>
            <a:lvl1pPr>
              <a:defRPr sz="2400">
                <a:solidFill>
                  <a:srgbClr val="808285"/>
                </a:solidFill>
              </a:defRPr>
            </a:lvl1pPr>
            <a:lvl2pPr>
              <a:defRPr sz="1600">
                <a:solidFill>
                  <a:srgbClr val="808285"/>
                </a:solidFill>
              </a:defRPr>
            </a:lvl2pPr>
            <a:lvl3pPr>
              <a:defRPr sz="1600">
                <a:solidFill>
                  <a:srgbClr val="808285"/>
                </a:solidFill>
              </a:defRPr>
            </a:lvl3pPr>
            <a:lvl4pPr>
              <a:defRPr sz="1800"/>
            </a:lvl4pPr>
            <a:lvl5pPr>
              <a:defRPr sz="18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p:txBody>
      </p:sp>
      <p:sp>
        <p:nvSpPr>
          <p:cNvPr id="4" name="Text Placeholder 3"/>
          <p:cNvSpPr>
            <a:spLocks noGrp="1"/>
          </p:cNvSpPr>
          <p:nvPr>
            <p:ph type="body" sz="half" idx="2"/>
          </p:nvPr>
        </p:nvSpPr>
        <p:spPr>
          <a:xfrm>
            <a:off x="457200" y="1219200"/>
            <a:ext cx="1828799" cy="4953000"/>
          </a:xfrm>
          <a:prstGeom prst="rect">
            <a:avLst/>
          </a:prstGeom>
          <a:noFill/>
        </p:spPr>
        <p:txBody>
          <a:bodyPr lIns="228600" tIns="228600" rIns="228600" bIns="228600"/>
          <a:lstStyle>
            <a:lvl1pPr marL="0" indent="0">
              <a:buNone/>
              <a:defRPr sz="1400">
                <a:solidFill>
                  <a:srgbClr val="808285"/>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7"/>
          <p:cNvSpPr>
            <a:spLocks noGrp="1"/>
          </p:cNvSpPr>
          <p:nvPr>
            <p:ph type="sldNum" sz="quarter" idx="10"/>
          </p:nvPr>
        </p:nvSpPr>
        <p:spPr/>
        <p:txBody>
          <a:bodyPr/>
          <a:lstStyle>
            <a:lvl1pPr>
              <a:defRPr/>
            </a:lvl1pPr>
          </a:lstStyle>
          <a:p>
            <a:fld id="{73D1C901-80E6-4781-B352-1C7EDFA78E76}" type="slidenum">
              <a:rPr lang="en-US"/>
              <a:pPr/>
              <a:t>‹#›</a:t>
            </a:fld>
            <a:endParaRPr lang="en-US"/>
          </a:p>
        </p:txBody>
      </p:sp>
      <p:sp>
        <p:nvSpPr>
          <p:cNvPr id="9" name="Title 1"/>
          <p:cNvSpPr>
            <a:spLocks noGrp="1"/>
          </p:cNvSpPr>
          <p:nvPr>
            <p:ph type="title"/>
          </p:nvPr>
        </p:nvSpPr>
        <p:spPr>
          <a:xfrm>
            <a:off x="457200" y="609600"/>
            <a:ext cx="8229600" cy="533400"/>
          </a:xfrm>
        </p:spPr>
        <p:txBody>
          <a:bodyPr anchor="t" anchorCtr="0"/>
          <a:lstStyle>
            <a:lvl1pPr algn="l">
              <a:defRPr sz="2800" b="1"/>
            </a:lvl1pPr>
          </a:lstStyle>
          <a:p>
            <a:r>
              <a:rPr lang="en-US" dirty="0"/>
              <a:t>Click to edit Master title style</a:t>
            </a: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Diagram or Organization Chart">
    <p:spTree>
      <p:nvGrpSpPr>
        <p:cNvPr id="1" name=""/>
        <p:cNvGrpSpPr/>
        <p:nvPr/>
      </p:nvGrpSpPr>
      <p:grpSpPr>
        <a:xfrm>
          <a:off x="0" y="0"/>
          <a:ext cx="0" cy="0"/>
          <a:chOff x="0" y="0"/>
          <a:chExt cx="0" cy="0"/>
        </a:xfrm>
      </p:grpSpPr>
      <p:sp>
        <p:nvSpPr>
          <p:cNvPr id="4" name="Slide Number Placeholder 7"/>
          <p:cNvSpPr>
            <a:spLocks noGrp="1"/>
          </p:cNvSpPr>
          <p:nvPr>
            <p:ph type="sldNum" sz="quarter" idx="10"/>
          </p:nvPr>
        </p:nvSpPr>
        <p:spPr/>
        <p:txBody>
          <a:bodyPr/>
          <a:lstStyle>
            <a:lvl1pPr>
              <a:defRPr/>
            </a:lvl1pPr>
          </a:lstStyle>
          <a:p>
            <a:fld id="{C7822FB8-F36F-48BC-8460-D149C3882752}" type="slidenum">
              <a:rPr lang="en-US"/>
              <a:pPr/>
              <a:t>‹#›</a:t>
            </a:fld>
            <a:endParaRPr lang="en-US"/>
          </a:p>
        </p:txBody>
      </p:sp>
      <p:sp>
        <p:nvSpPr>
          <p:cNvPr id="7" name="SmartArt Placeholder 2"/>
          <p:cNvSpPr>
            <a:spLocks noGrp="1"/>
          </p:cNvSpPr>
          <p:nvPr>
            <p:ph type="dgm" idx="1"/>
          </p:nvPr>
        </p:nvSpPr>
        <p:spPr>
          <a:xfrm>
            <a:off x="457199" y="1295400"/>
            <a:ext cx="8229601" cy="5029200"/>
          </a:xfrm>
          <a:prstGeom prst="rect">
            <a:avLst/>
          </a:prstGeom>
        </p:spPr>
        <p:txBody>
          <a:bodyPr rtlCol="0">
            <a:normAutofit/>
          </a:bodyPr>
          <a:lstStyle>
            <a:lvl1pPr>
              <a:defRPr>
                <a:solidFill>
                  <a:srgbClr val="808285"/>
                </a:solidFill>
              </a:defRPr>
            </a:lvl1pPr>
          </a:lstStyle>
          <a:p>
            <a:pPr lvl="0"/>
            <a:r>
              <a:rPr lang="en-US" noProof="0"/>
              <a:t>Click icon to add SmartArt graphic</a:t>
            </a:r>
          </a:p>
        </p:txBody>
      </p:sp>
      <p:sp>
        <p:nvSpPr>
          <p:cNvPr id="8" name="Title 1"/>
          <p:cNvSpPr>
            <a:spLocks noGrp="1"/>
          </p:cNvSpPr>
          <p:nvPr>
            <p:ph type="title"/>
          </p:nvPr>
        </p:nvSpPr>
        <p:spPr>
          <a:xfrm>
            <a:off x="457200" y="609600"/>
            <a:ext cx="8229600" cy="533400"/>
          </a:xfrm>
        </p:spPr>
        <p:txBody>
          <a:bodyPr anchor="t" anchorCtr="0"/>
          <a:lstStyle>
            <a:lvl1pPr algn="l">
              <a:defRPr sz="2800" b="1"/>
            </a:lvl1pPr>
          </a:lstStyle>
          <a:p>
            <a:r>
              <a:rPr lang="en-US" dirty="0"/>
              <a:t>Click to edit Master title style</a:t>
            </a: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4" name="SmartArt Placeholder 2"/>
          <p:cNvSpPr>
            <a:spLocks noGrp="1"/>
          </p:cNvSpPr>
          <p:nvPr>
            <p:ph type="dgm" idx="1"/>
          </p:nvPr>
        </p:nvSpPr>
        <p:spPr>
          <a:xfrm>
            <a:off x="457199" y="1295400"/>
            <a:ext cx="8229601" cy="5029200"/>
          </a:xfrm>
          <a:prstGeom prst="rect">
            <a:avLst/>
          </a:prstGeom>
        </p:spPr>
        <p:txBody>
          <a:bodyPr rtlCol="0">
            <a:normAutofit/>
          </a:bodyPr>
          <a:lstStyle>
            <a:lvl1pPr>
              <a:defRPr>
                <a:solidFill>
                  <a:srgbClr val="808285"/>
                </a:solidFill>
              </a:defRPr>
            </a:lvl1pPr>
          </a:lstStyle>
          <a:p>
            <a:pPr lvl="0"/>
            <a:r>
              <a:rPr lang="en-US" noProof="0"/>
              <a:t>Click icon to add SmartArt graphic</a:t>
            </a:r>
          </a:p>
        </p:txBody>
      </p:sp>
      <p:sp>
        <p:nvSpPr>
          <p:cNvPr id="4" name="Slide Number Placeholder 7"/>
          <p:cNvSpPr>
            <a:spLocks noGrp="1"/>
          </p:cNvSpPr>
          <p:nvPr>
            <p:ph type="sldNum" sz="quarter" idx="10"/>
          </p:nvPr>
        </p:nvSpPr>
        <p:spPr/>
        <p:txBody>
          <a:bodyPr/>
          <a:lstStyle>
            <a:lvl1pPr>
              <a:defRPr/>
            </a:lvl1pPr>
          </a:lstStyle>
          <a:p>
            <a:fld id="{8B12EC3C-4A0C-4819-9516-3E2FC09B4E7E}" type="slidenum">
              <a:rPr lang="en-US"/>
              <a:pPr/>
              <a:t>‹#›</a:t>
            </a:fld>
            <a:endParaRPr lang="en-US"/>
          </a:p>
        </p:txBody>
      </p:sp>
      <p:sp>
        <p:nvSpPr>
          <p:cNvPr id="6" name="Title 1"/>
          <p:cNvSpPr>
            <a:spLocks noGrp="1"/>
          </p:cNvSpPr>
          <p:nvPr>
            <p:ph type="title"/>
          </p:nvPr>
        </p:nvSpPr>
        <p:spPr>
          <a:xfrm>
            <a:off x="457200" y="609600"/>
            <a:ext cx="8229600" cy="533400"/>
          </a:xfrm>
        </p:spPr>
        <p:txBody>
          <a:bodyPr anchor="t" anchorCtr="0"/>
          <a:lstStyle>
            <a:lvl1pPr algn="l">
              <a:defRPr sz="2800" b="1"/>
            </a:lvl1pPr>
          </a:lstStyle>
          <a:p>
            <a:r>
              <a:rPr lang="en-US" dirty="0"/>
              <a:t>Click to edit Master title style</a:t>
            </a: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B7A4765-8BB0-4CAA-9EFB-B8E0ED4E3791}" type="slidenum">
              <a:rPr lang="en-US" smtClean="0"/>
              <a:pPr/>
              <a:t>‹#›</a:t>
            </a:fld>
            <a:endParaRPr lang="en-US"/>
          </a:p>
        </p:txBody>
      </p:sp>
      <p:pic>
        <p:nvPicPr>
          <p:cNvPr id="5" name="Picture 4"/>
          <p:cNvPicPr>
            <a:picLocks noChangeAspect="1"/>
          </p:cNvPicPr>
          <p:nvPr userDrawn="1"/>
        </p:nvPicPr>
        <p:blipFill>
          <a:blip r:embed="rId2" cstate="print"/>
          <a:srcRect/>
          <a:stretch>
            <a:fillRect/>
          </a:stretch>
        </p:blipFill>
        <p:spPr bwMode="auto">
          <a:xfrm>
            <a:off x="457200" y="6238353"/>
            <a:ext cx="8229600" cy="46728"/>
          </a:xfrm>
          <a:prstGeom prst="rect">
            <a:avLst/>
          </a:prstGeom>
          <a:noFill/>
          <a:ln w="9525">
            <a:noFill/>
            <a:miter lim="800000"/>
            <a:headEnd/>
            <a:tailEnd/>
          </a:ln>
        </p:spPr>
      </p:pic>
      <p:sp>
        <p:nvSpPr>
          <p:cNvPr id="9" name="Title 1"/>
          <p:cNvSpPr>
            <a:spLocks noGrp="1"/>
          </p:cNvSpPr>
          <p:nvPr>
            <p:ph type="title"/>
          </p:nvPr>
        </p:nvSpPr>
        <p:spPr>
          <a:xfrm>
            <a:off x="457200" y="609600"/>
            <a:ext cx="8229600" cy="533400"/>
          </a:xfrm>
        </p:spPr>
        <p:txBody>
          <a:bodyPr anchor="t" anchorCtr="0"/>
          <a:lstStyle>
            <a:lvl1pPr algn="l">
              <a:defRPr sz="2800" b="1"/>
            </a:lvl1pPr>
          </a:lstStyle>
          <a:p>
            <a:r>
              <a:rPr lang="en-US" dirty="0"/>
              <a:t>Click to edit Master title style</a:t>
            </a:r>
          </a:p>
        </p:txBody>
      </p:sp>
    </p:spTree>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7" name="Slide Number Placeholder 2"/>
          <p:cNvSpPr>
            <a:spLocks noGrp="1"/>
          </p:cNvSpPr>
          <p:nvPr>
            <p:ph type="sldNum" sz="quarter" idx="10"/>
          </p:nvPr>
        </p:nvSpPr>
        <p:spPr>
          <a:xfrm>
            <a:off x="8138459" y="6339541"/>
            <a:ext cx="533400" cy="373063"/>
          </a:xfrm>
        </p:spPr>
        <p:txBody>
          <a:bodyPr/>
          <a:lstStyle/>
          <a:p>
            <a:fld id="{6B7A4765-8BB0-4CAA-9EFB-B8E0ED4E3791}" type="slidenum">
              <a:rPr lang="en-US" smtClean="0"/>
              <a:pPr/>
              <a:t>‹#›</a:t>
            </a:fld>
            <a:endParaRPr lang="en-US"/>
          </a:p>
        </p:txBody>
      </p:sp>
      <p:pic>
        <p:nvPicPr>
          <p:cNvPr id="8" name="Picture 7"/>
          <p:cNvPicPr>
            <a:picLocks noChangeAspect="1"/>
          </p:cNvPicPr>
          <p:nvPr userDrawn="1"/>
        </p:nvPicPr>
        <p:blipFill>
          <a:blip r:embed="rId2" cstate="print"/>
          <a:srcRect/>
          <a:stretch>
            <a:fillRect/>
          </a:stretch>
        </p:blipFill>
        <p:spPr bwMode="auto">
          <a:xfrm>
            <a:off x="457200" y="6238353"/>
            <a:ext cx="8229600" cy="46728"/>
          </a:xfrm>
          <a:prstGeom prst="rect">
            <a:avLst/>
          </a:prstGeom>
          <a:noFill/>
          <a:ln w="9525">
            <a:noFill/>
            <a:miter lim="800000"/>
            <a:headEnd/>
            <a:tailEnd/>
          </a:ln>
        </p:spPr>
      </p:pic>
      <p:sp>
        <p:nvSpPr>
          <p:cNvPr id="13" name="Text Placeholder 10"/>
          <p:cNvSpPr>
            <a:spLocks noGrp="1"/>
          </p:cNvSpPr>
          <p:nvPr>
            <p:ph type="body" sz="quarter" idx="12"/>
          </p:nvPr>
        </p:nvSpPr>
        <p:spPr>
          <a:xfrm>
            <a:off x="457200" y="1143000"/>
            <a:ext cx="8229600" cy="5029200"/>
          </a:xfrm>
        </p:spPr>
        <p:txBody>
          <a:bodyPr/>
          <a:lstStyle>
            <a:lvl1pPr marL="0" indent="0">
              <a:buClr>
                <a:srgbClr val="004F7E"/>
              </a:buClr>
              <a:buSzPct val="110000"/>
              <a:buFont typeface="Calibri" pitchFamily="34" charset="0"/>
              <a:buNone/>
              <a:defRPr>
                <a:solidFill>
                  <a:srgbClr val="808285"/>
                </a:solidFill>
                <a:latin typeface="Arial"/>
              </a:defRPr>
            </a:lvl1pPr>
            <a:lvl2pPr>
              <a:defRPr>
                <a:solidFill>
                  <a:srgbClr val="808285"/>
                </a:solidFill>
                <a:latin typeface="Arial"/>
              </a:defRPr>
            </a:lvl2pPr>
            <a:lvl3pPr>
              <a:defRPr>
                <a:solidFill>
                  <a:srgbClr val="808285"/>
                </a:solidFill>
                <a:latin typeface="Arial"/>
              </a:defRPr>
            </a:lvl3pPr>
            <a:lvl4pPr>
              <a:buClr>
                <a:schemeClr val="tx1">
                  <a:lumMod val="50000"/>
                  <a:lumOff val="50000"/>
                </a:schemeClr>
              </a:buClr>
              <a:buSzPct val="80000"/>
              <a:buFont typeface="Courier New" pitchFamily="49" charset="0"/>
              <a:buChar char="o"/>
              <a:defRPr sz="1600">
                <a:solidFill>
                  <a:srgbClr val="808285"/>
                </a:solidFill>
                <a:latin typeface="Arial"/>
              </a:defRPr>
            </a:lvl4pPr>
            <a:lvl5pPr>
              <a:buClr>
                <a:schemeClr val="tx1">
                  <a:lumMod val="50000"/>
                  <a:lumOff val="50000"/>
                </a:schemeClr>
              </a:buClr>
              <a:buFont typeface="Arial" pitchFamily="34" charset="0"/>
              <a:buChar char="•"/>
              <a:defRPr sz="1600">
                <a:solidFill>
                  <a:srgbClr val="808285"/>
                </a:solidFill>
                <a:latin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itle 1"/>
          <p:cNvSpPr>
            <a:spLocks noGrp="1"/>
          </p:cNvSpPr>
          <p:nvPr>
            <p:ph type="title"/>
          </p:nvPr>
        </p:nvSpPr>
        <p:spPr>
          <a:xfrm>
            <a:off x="457200" y="609600"/>
            <a:ext cx="8229600" cy="533400"/>
          </a:xfrm>
        </p:spPr>
        <p:txBody>
          <a:bodyPr anchor="t" anchorCtr="0"/>
          <a:lstStyle>
            <a:lvl1pPr algn="l">
              <a:defRPr sz="2800" b="1"/>
            </a:lvl1pPr>
          </a:lstStyle>
          <a:p>
            <a:r>
              <a:rPr lang="en-US" dirty="0"/>
              <a:t>Click to edit Master title style</a:t>
            </a:r>
          </a:p>
        </p:txBody>
      </p:sp>
    </p:spTree>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637987"/>
            <a:ext cx="8229600" cy="381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a:t>Click to edit Master title style</a:t>
            </a:r>
          </a:p>
        </p:txBody>
      </p:sp>
      <p:sp>
        <p:nvSpPr>
          <p:cNvPr id="8" name="Slide Number Placeholder 7"/>
          <p:cNvSpPr>
            <a:spLocks noGrp="1"/>
          </p:cNvSpPr>
          <p:nvPr>
            <p:ph type="sldNum" sz="quarter" idx="4"/>
          </p:nvPr>
        </p:nvSpPr>
        <p:spPr>
          <a:xfrm>
            <a:off x="8138459" y="6339541"/>
            <a:ext cx="533400" cy="373063"/>
          </a:xfrm>
          <a:prstGeom prst="rect">
            <a:avLst/>
          </a:prstGeom>
        </p:spPr>
        <p:txBody>
          <a:bodyPr vert="horz" wrap="square" lIns="91440" tIns="45720" rIns="91440" bIns="45720" numCol="1" anchor="ctr" anchorCtr="0" compatLnSpc="1">
            <a:prstTxWarp prst="textNoShape">
              <a:avLst/>
            </a:prstTxWarp>
          </a:bodyPr>
          <a:lstStyle>
            <a:lvl1pPr algn="ctr">
              <a:defRPr sz="800">
                <a:solidFill>
                  <a:srgbClr val="808285"/>
                </a:solidFill>
              </a:defRPr>
            </a:lvl1pPr>
          </a:lstStyle>
          <a:p>
            <a:fld id="{6B7A4765-8BB0-4CAA-9EFB-B8E0ED4E3791}" type="slidenum">
              <a:rPr lang="en-US"/>
              <a:pPr/>
              <a:t>‹#›</a:t>
            </a:fld>
            <a:endParaRPr lang="en-US"/>
          </a:p>
        </p:txBody>
      </p:sp>
      <p:sp>
        <p:nvSpPr>
          <p:cNvPr id="1029" name="Text Placeholder 10"/>
          <p:cNvSpPr>
            <a:spLocks noGrp="1"/>
          </p:cNvSpPr>
          <p:nvPr>
            <p:ph type="body" idx="1"/>
          </p:nvPr>
        </p:nvSpPr>
        <p:spPr bwMode="auto">
          <a:xfrm>
            <a:off x="457200" y="1143000"/>
            <a:ext cx="8229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p:txBody>
      </p:sp>
      <p:pic>
        <p:nvPicPr>
          <p:cNvPr id="1030" name="Picture 4"/>
          <p:cNvPicPr>
            <a:picLocks noChangeAspect="1"/>
          </p:cNvPicPr>
          <p:nvPr/>
        </p:nvPicPr>
        <p:blipFill>
          <a:blip r:embed="rId10" cstate="print"/>
          <a:srcRect/>
          <a:stretch>
            <a:fillRect/>
          </a:stretch>
        </p:blipFill>
        <p:spPr bwMode="auto">
          <a:xfrm>
            <a:off x="457200" y="6238353"/>
            <a:ext cx="8229600" cy="46728"/>
          </a:xfrm>
          <a:prstGeom prst="rect">
            <a:avLst/>
          </a:prstGeom>
          <a:noFill/>
          <a:ln w="9525">
            <a:noFill/>
            <a:miter lim="800000"/>
            <a:headEnd/>
            <a:tailEnd/>
          </a:ln>
        </p:spPr>
      </p:pic>
      <p:sp>
        <p:nvSpPr>
          <p:cNvPr id="10" name="Date Placeholder 13"/>
          <p:cNvSpPr txBox="1">
            <a:spLocks/>
          </p:cNvSpPr>
          <p:nvPr userDrawn="1"/>
        </p:nvSpPr>
        <p:spPr>
          <a:xfrm>
            <a:off x="381000" y="6364196"/>
            <a:ext cx="2743200" cy="228600"/>
          </a:xfrm>
          <a:prstGeom prst="rect">
            <a:avLst/>
          </a:prstGeom>
        </p:spPr>
        <p:txBody>
          <a:bodyPr vert="horz" lIns="91440" tIns="27432" rIns="91440" bIns="45720" rtlCol="0" anchor="ctr"/>
          <a:lstStyle>
            <a:defPPr>
              <a:defRPr lang="en-US"/>
            </a:defPPr>
            <a:lvl1pPr algn="l" rtl="0" fontAlgn="base">
              <a:lnSpc>
                <a:spcPct val="90000"/>
              </a:lnSpc>
              <a:spcBef>
                <a:spcPct val="0"/>
              </a:spcBef>
              <a:spcAft>
                <a:spcPct val="0"/>
              </a:spcAft>
              <a:defRPr sz="800" b="1" kern="1200" smtClean="0">
                <a:solidFill>
                  <a:srgbClr val="808285"/>
                </a:solidFill>
                <a:latin typeface="+mn-lt"/>
                <a:ea typeface="+mn-ea"/>
                <a:cs typeface="+mn-cs"/>
              </a:defRPr>
            </a:lvl1pPr>
            <a:lvl2pPr marL="457200" algn="l" rtl="0" fontAlgn="base">
              <a:spcBef>
                <a:spcPct val="0"/>
              </a:spcBef>
              <a:spcAft>
                <a:spcPct val="0"/>
              </a:spcAft>
              <a:defRPr sz="1200" b="1" kern="1200">
                <a:solidFill>
                  <a:schemeClr val="tx1"/>
                </a:solidFill>
                <a:latin typeface="Generis Sans Com" charset="0"/>
                <a:ea typeface="ヒラギノ角ゴ Pro W3" pitchFamily="124" charset="-128"/>
                <a:cs typeface="+mn-cs"/>
              </a:defRPr>
            </a:lvl2pPr>
            <a:lvl3pPr marL="914400" algn="l" rtl="0" fontAlgn="base">
              <a:spcBef>
                <a:spcPct val="0"/>
              </a:spcBef>
              <a:spcAft>
                <a:spcPct val="0"/>
              </a:spcAft>
              <a:defRPr sz="1200" b="1" kern="1200">
                <a:solidFill>
                  <a:schemeClr val="tx1"/>
                </a:solidFill>
                <a:latin typeface="Generis Sans Com" charset="0"/>
                <a:ea typeface="ヒラギノ角ゴ Pro W3" pitchFamily="124" charset="-128"/>
                <a:cs typeface="+mn-cs"/>
              </a:defRPr>
            </a:lvl3pPr>
            <a:lvl4pPr marL="1371600" algn="l" rtl="0" fontAlgn="base">
              <a:spcBef>
                <a:spcPct val="0"/>
              </a:spcBef>
              <a:spcAft>
                <a:spcPct val="0"/>
              </a:spcAft>
              <a:defRPr sz="1200" b="1" kern="1200">
                <a:solidFill>
                  <a:schemeClr val="tx1"/>
                </a:solidFill>
                <a:latin typeface="Generis Sans Com" charset="0"/>
                <a:ea typeface="ヒラギノ角ゴ Pro W3" pitchFamily="124" charset="-128"/>
                <a:cs typeface="+mn-cs"/>
              </a:defRPr>
            </a:lvl4pPr>
            <a:lvl5pPr marL="1828800" algn="l" rtl="0" fontAlgn="base">
              <a:spcBef>
                <a:spcPct val="0"/>
              </a:spcBef>
              <a:spcAft>
                <a:spcPct val="0"/>
              </a:spcAft>
              <a:defRPr sz="1200" b="1" kern="1200">
                <a:solidFill>
                  <a:schemeClr val="tx1"/>
                </a:solidFill>
                <a:latin typeface="Generis Sans Com" charset="0"/>
                <a:ea typeface="ヒラギノ角ゴ Pro W3" pitchFamily="124" charset="-128"/>
                <a:cs typeface="+mn-cs"/>
              </a:defRPr>
            </a:lvl5pPr>
            <a:lvl6pPr marL="2286000" algn="l" defTabSz="914400" rtl="0" eaLnBrk="1" latinLnBrk="0" hangingPunct="1">
              <a:defRPr sz="1200" b="1" kern="1200">
                <a:solidFill>
                  <a:schemeClr val="tx1"/>
                </a:solidFill>
                <a:latin typeface="Generis Sans Com" charset="0"/>
                <a:ea typeface="ヒラギノ角ゴ Pro W3" pitchFamily="124" charset="-128"/>
                <a:cs typeface="+mn-cs"/>
              </a:defRPr>
            </a:lvl6pPr>
            <a:lvl7pPr marL="2743200" algn="l" defTabSz="914400" rtl="0" eaLnBrk="1" latinLnBrk="0" hangingPunct="1">
              <a:defRPr sz="1200" b="1" kern="1200">
                <a:solidFill>
                  <a:schemeClr val="tx1"/>
                </a:solidFill>
                <a:latin typeface="Generis Sans Com" charset="0"/>
                <a:ea typeface="ヒラギノ角ゴ Pro W3" pitchFamily="124" charset="-128"/>
                <a:cs typeface="+mn-cs"/>
              </a:defRPr>
            </a:lvl7pPr>
            <a:lvl8pPr marL="3200400" algn="l" defTabSz="914400" rtl="0" eaLnBrk="1" latinLnBrk="0" hangingPunct="1">
              <a:defRPr sz="1200" b="1" kern="1200">
                <a:solidFill>
                  <a:schemeClr val="tx1"/>
                </a:solidFill>
                <a:latin typeface="Generis Sans Com" charset="0"/>
                <a:ea typeface="ヒラギノ角ゴ Pro W3" pitchFamily="124" charset="-128"/>
                <a:cs typeface="+mn-cs"/>
              </a:defRPr>
            </a:lvl8pPr>
            <a:lvl9pPr marL="3657600" algn="l" defTabSz="914400" rtl="0" eaLnBrk="1" latinLnBrk="0" hangingPunct="1">
              <a:defRPr sz="1200" b="1" kern="1200">
                <a:solidFill>
                  <a:schemeClr val="tx1"/>
                </a:solidFill>
                <a:latin typeface="Generis Sans Com" charset="0"/>
                <a:ea typeface="ヒラギノ角ゴ Pro W3" pitchFamily="124" charset="-128"/>
                <a:cs typeface="+mn-cs"/>
              </a:defRPr>
            </a:lvl9pPr>
          </a:lstStyle>
          <a:p>
            <a:pPr>
              <a:defRPr/>
            </a:pPr>
            <a:r>
              <a:rPr lang="en-US" dirty="0"/>
              <a:t>Jason D Thomas, Learning Professional</a:t>
            </a:r>
          </a:p>
        </p:txBody>
      </p:sp>
    </p:spTree>
    <p:extLst>
      <p:ext uri="{BB962C8B-B14F-4D97-AF65-F5344CB8AC3E}">
        <p14:creationId xmlns:p14="http://schemas.microsoft.com/office/powerpoint/2010/main" val="914774226"/>
      </p:ext>
    </p:extLst>
  </p:cSld>
  <p:clrMap bg1="lt1" tx1="dk1" bg2="lt2" tx2="dk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 id="2147483867" r:id="rId6"/>
    <p:sldLayoutId id="2147483868" r:id="rId7"/>
    <p:sldLayoutId id="2147483869" r:id="rId8"/>
  </p:sldLayoutIdLst>
  <p:transition>
    <p:fade/>
  </p:transition>
  <p:hf hdr="0" ftr="0" dt="0"/>
  <p:txStyles>
    <p:titleStyle>
      <a:lvl1pPr algn="l" rtl="0" fontAlgn="base">
        <a:spcBef>
          <a:spcPct val="0"/>
        </a:spcBef>
        <a:spcAft>
          <a:spcPct val="0"/>
        </a:spcAft>
        <a:defRPr sz="2800" b="1">
          <a:solidFill>
            <a:srgbClr val="00629B"/>
          </a:solidFill>
          <a:latin typeface="Arial"/>
          <a:ea typeface="ヒラギノ角ゴ Pro W3" charset="0"/>
          <a:cs typeface="Calibri" pitchFamily="34" charset="0"/>
        </a:defRPr>
      </a:lvl1pPr>
      <a:lvl2pPr algn="l" rtl="0" fontAlgn="base">
        <a:spcBef>
          <a:spcPct val="0"/>
        </a:spcBef>
        <a:spcAft>
          <a:spcPct val="0"/>
        </a:spcAft>
        <a:defRPr sz="2800" b="1">
          <a:solidFill>
            <a:srgbClr val="00629B"/>
          </a:solidFill>
          <a:latin typeface="Arial" charset="0"/>
          <a:ea typeface="ヒラギノ角ゴ Pro W3" charset="0"/>
          <a:cs typeface="Calibri" charset="0"/>
        </a:defRPr>
      </a:lvl2pPr>
      <a:lvl3pPr algn="l" rtl="0" fontAlgn="base">
        <a:spcBef>
          <a:spcPct val="0"/>
        </a:spcBef>
        <a:spcAft>
          <a:spcPct val="0"/>
        </a:spcAft>
        <a:defRPr sz="2800" b="1">
          <a:solidFill>
            <a:srgbClr val="00629B"/>
          </a:solidFill>
          <a:latin typeface="Arial" charset="0"/>
          <a:ea typeface="ヒラギノ角ゴ Pro W3" charset="0"/>
          <a:cs typeface="Calibri" charset="0"/>
        </a:defRPr>
      </a:lvl3pPr>
      <a:lvl4pPr algn="l" rtl="0" fontAlgn="base">
        <a:spcBef>
          <a:spcPct val="0"/>
        </a:spcBef>
        <a:spcAft>
          <a:spcPct val="0"/>
        </a:spcAft>
        <a:defRPr sz="2800" b="1">
          <a:solidFill>
            <a:srgbClr val="00629B"/>
          </a:solidFill>
          <a:latin typeface="Arial" charset="0"/>
          <a:ea typeface="ヒラギノ角ゴ Pro W3" charset="0"/>
          <a:cs typeface="Calibri" charset="0"/>
        </a:defRPr>
      </a:lvl4pPr>
      <a:lvl5pPr algn="l" rtl="0" fontAlgn="base">
        <a:spcBef>
          <a:spcPct val="0"/>
        </a:spcBef>
        <a:spcAft>
          <a:spcPct val="0"/>
        </a:spcAft>
        <a:defRPr sz="2800" b="1">
          <a:solidFill>
            <a:srgbClr val="00629B"/>
          </a:solidFill>
          <a:latin typeface="Arial" charset="0"/>
          <a:ea typeface="ヒラギノ角ゴ Pro W3" charset="0"/>
          <a:cs typeface="Calibri" charset="0"/>
        </a:defRPr>
      </a:lvl5pPr>
      <a:lvl6pPr marL="457200" algn="l" rtl="0" eaLnBrk="1" fontAlgn="base" hangingPunct="1">
        <a:spcBef>
          <a:spcPct val="0"/>
        </a:spcBef>
        <a:spcAft>
          <a:spcPct val="0"/>
        </a:spcAft>
        <a:defRPr sz="3200" b="1">
          <a:solidFill>
            <a:schemeClr val="accent1"/>
          </a:solidFill>
          <a:latin typeface="Generis Sans Com" pitchFamily="34" charset="0"/>
        </a:defRPr>
      </a:lvl6pPr>
      <a:lvl7pPr marL="914400" algn="l" rtl="0" eaLnBrk="1" fontAlgn="base" hangingPunct="1">
        <a:spcBef>
          <a:spcPct val="0"/>
        </a:spcBef>
        <a:spcAft>
          <a:spcPct val="0"/>
        </a:spcAft>
        <a:defRPr sz="3200" b="1">
          <a:solidFill>
            <a:schemeClr val="accent1"/>
          </a:solidFill>
          <a:latin typeface="Generis Sans Com" pitchFamily="34" charset="0"/>
        </a:defRPr>
      </a:lvl7pPr>
      <a:lvl8pPr marL="1371600" algn="l" rtl="0" eaLnBrk="1" fontAlgn="base" hangingPunct="1">
        <a:spcBef>
          <a:spcPct val="0"/>
        </a:spcBef>
        <a:spcAft>
          <a:spcPct val="0"/>
        </a:spcAft>
        <a:defRPr sz="3200" b="1">
          <a:solidFill>
            <a:schemeClr val="accent1"/>
          </a:solidFill>
          <a:latin typeface="Generis Sans Com" pitchFamily="34" charset="0"/>
        </a:defRPr>
      </a:lvl8pPr>
      <a:lvl9pPr marL="1828800" algn="l" rtl="0" eaLnBrk="1" fontAlgn="base" hangingPunct="1">
        <a:spcBef>
          <a:spcPct val="0"/>
        </a:spcBef>
        <a:spcAft>
          <a:spcPct val="0"/>
        </a:spcAft>
        <a:defRPr sz="3200" b="1">
          <a:solidFill>
            <a:schemeClr val="accent1"/>
          </a:solidFill>
          <a:latin typeface="Generis Sans Com" pitchFamily="34" charset="0"/>
        </a:defRPr>
      </a:lvl9pPr>
    </p:titleStyle>
    <p:bodyStyle>
      <a:lvl1pPr marL="344488" indent="-344488" algn="l" rtl="0" fontAlgn="base">
        <a:spcBef>
          <a:spcPts val="600"/>
        </a:spcBef>
        <a:spcAft>
          <a:spcPct val="0"/>
        </a:spcAft>
        <a:buClr>
          <a:srgbClr val="00AEEF"/>
        </a:buClr>
        <a:buSzPct val="120000"/>
        <a:buFont typeface="Calibri" pitchFamily="34" charset="0"/>
        <a:defRPr sz="2400">
          <a:solidFill>
            <a:srgbClr val="808285"/>
          </a:solidFill>
          <a:latin typeface="Arial"/>
          <a:ea typeface="ヒラギノ角ゴ Pro W3" charset="0"/>
          <a:cs typeface="Calibri" pitchFamily="34" charset="0"/>
        </a:defRPr>
      </a:lvl1pPr>
      <a:lvl2pPr marL="687388" indent="-228600" algn="l" rtl="0" fontAlgn="base">
        <a:spcBef>
          <a:spcPts val="600"/>
        </a:spcBef>
        <a:spcAft>
          <a:spcPct val="0"/>
        </a:spcAft>
        <a:buClr>
          <a:srgbClr val="004F7E"/>
        </a:buClr>
        <a:buSzPct val="110000"/>
        <a:buFont typeface="Arial" pitchFamily="34" charset="0"/>
        <a:buChar char="•"/>
        <a:defRPr sz="1600">
          <a:solidFill>
            <a:srgbClr val="808285"/>
          </a:solidFill>
          <a:latin typeface="Arial"/>
          <a:ea typeface="ヒラギノ角ゴ Pro W3" charset="0"/>
          <a:cs typeface="Calibri" pitchFamily="34" charset="0"/>
        </a:defRPr>
      </a:lvl2pPr>
      <a:lvl3pPr marL="1143000" indent="-228600" algn="l" rtl="0" fontAlgn="base">
        <a:spcBef>
          <a:spcPts val="600"/>
        </a:spcBef>
        <a:spcAft>
          <a:spcPct val="0"/>
        </a:spcAft>
        <a:buClr>
          <a:srgbClr val="7F7F7F"/>
        </a:buClr>
        <a:buSzPct val="110000"/>
        <a:buFont typeface="Arial" pitchFamily="34" charset="0"/>
        <a:buChar char="•"/>
        <a:defRPr sz="1600">
          <a:solidFill>
            <a:srgbClr val="808285"/>
          </a:solidFill>
          <a:latin typeface="Arial"/>
          <a:ea typeface="ヒラギノ角ゴ Pro W3" charset="0"/>
          <a:cs typeface="Calibri" pitchFamily="34" charset="0"/>
        </a:defRPr>
      </a:lvl3pPr>
      <a:lvl4pPr marL="1600200" indent="-228600" algn="l" rtl="0" fontAlgn="base">
        <a:spcBef>
          <a:spcPct val="20000"/>
        </a:spcBef>
        <a:spcAft>
          <a:spcPct val="0"/>
        </a:spcAft>
        <a:buFont typeface="Courier New" pitchFamily="49" charset="0"/>
        <a:buChar char="o"/>
        <a:defRPr sz="2000">
          <a:solidFill>
            <a:schemeClr val="tx1"/>
          </a:solidFill>
          <a:latin typeface="+mn-lt"/>
          <a:ea typeface="ヒラギノ角ゴ Pro W3" charset="0"/>
        </a:defRPr>
      </a:lvl4pPr>
      <a:lvl5pPr marL="2057400" indent="-228600" algn="l" rtl="0" fontAlgn="base">
        <a:spcBef>
          <a:spcPct val="20000"/>
        </a:spcBef>
        <a:spcAft>
          <a:spcPct val="0"/>
        </a:spcAft>
        <a:buChar char="»"/>
        <a:defRPr>
          <a:solidFill>
            <a:schemeClr val="tx1"/>
          </a:solidFill>
          <a:latin typeface="+mn-lt"/>
          <a:ea typeface="ヒラギノ角ゴ Pro W3" charset="0"/>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3"/>
          <p:cNvSpPr>
            <a:spLocks noGrp="1"/>
          </p:cNvSpPr>
          <p:nvPr>
            <p:ph type="title"/>
          </p:nvPr>
        </p:nvSpPr>
        <p:spPr>
          <a:xfrm>
            <a:off x="423530" y="609600"/>
            <a:ext cx="7681259" cy="533400"/>
          </a:xfrm>
        </p:spPr>
        <p:txBody>
          <a:bodyPr/>
          <a:lstStyle/>
          <a:p>
            <a:r>
              <a:rPr lang="en-US" dirty="0"/>
              <a:t>Learning Design Plan - Values</a:t>
            </a:r>
          </a:p>
        </p:txBody>
      </p:sp>
      <p:sp>
        <p:nvSpPr>
          <p:cNvPr id="6" name="TextBox 5">
            <a:extLst>
              <a:ext uri="{FF2B5EF4-FFF2-40B4-BE49-F238E27FC236}">
                <a16:creationId xmlns:a16="http://schemas.microsoft.com/office/drawing/2014/main" id="{3000B2B9-87F8-4EFD-9495-9111E4892CBB}"/>
              </a:ext>
            </a:extLst>
          </p:cNvPr>
          <p:cNvSpPr txBox="1"/>
          <p:nvPr/>
        </p:nvSpPr>
        <p:spPr>
          <a:xfrm>
            <a:off x="304800" y="2079010"/>
            <a:ext cx="8229600" cy="4816703"/>
          </a:xfrm>
          <a:prstGeom prst="rect">
            <a:avLst/>
          </a:prstGeom>
          <a:noFill/>
        </p:spPr>
        <p:txBody>
          <a:bodyPr wrap="square" rtlCol="0">
            <a:spAutoFit/>
          </a:bodyPr>
          <a:lstStyle/>
          <a:p>
            <a:pPr marL="119062"/>
            <a:r>
              <a:rPr lang="en-US" sz="2400" dirty="0"/>
              <a:t>Tools, Knowledge, Skill, and Will</a:t>
            </a:r>
          </a:p>
          <a:p>
            <a:pPr marL="119062"/>
            <a:endParaRPr lang="en-US" sz="2400" dirty="0"/>
          </a:p>
          <a:p>
            <a:pPr marL="225425" indent="-106363">
              <a:buFont typeface="Arial" pitchFamily="34" charset="0"/>
              <a:buChar char="•"/>
            </a:pPr>
            <a:endParaRPr lang="en-US" sz="1300" dirty="0"/>
          </a:p>
          <a:p>
            <a:pPr marL="225425" indent="-106363">
              <a:buFont typeface="Arial" pitchFamily="34" charset="0"/>
              <a:buChar char="•"/>
            </a:pPr>
            <a:r>
              <a:rPr lang="en-US" sz="2000" dirty="0"/>
              <a:t>Focus on Process</a:t>
            </a:r>
          </a:p>
          <a:p>
            <a:pPr marL="225425" indent="-106363">
              <a:buFont typeface="Arial" pitchFamily="34" charset="0"/>
              <a:buChar char="•"/>
            </a:pPr>
            <a:endParaRPr lang="en-US" sz="2000" dirty="0"/>
          </a:p>
          <a:p>
            <a:pPr marL="225425" indent="-106363">
              <a:buFont typeface="Arial" pitchFamily="34" charset="0"/>
              <a:buChar char="•"/>
            </a:pPr>
            <a:r>
              <a:rPr lang="en-US" sz="2000" dirty="0"/>
              <a:t>Rapid Learning Prototypes</a:t>
            </a:r>
          </a:p>
          <a:p>
            <a:pPr marL="225425" indent="-106363">
              <a:buFont typeface="Arial" pitchFamily="34" charset="0"/>
              <a:buChar char="•"/>
            </a:pPr>
            <a:endParaRPr lang="en-US" sz="2000" dirty="0"/>
          </a:p>
          <a:p>
            <a:pPr marL="225425" indent="-106363">
              <a:buFont typeface="Arial" pitchFamily="34" charset="0"/>
              <a:buChar char="•"/>
            </a:pPr>
            <a:r>
              <a:rPr lang="en-US" sz="2000" dirty="0"/>
              <a:t>Andragogy and Methodology</a:t>
            </a:r>
          </a:p>
          <a:p>
            <a:pPr marL="225425" indent="-106363">
              <a:buFont typeface="Arial" pitchFamily="34" charset="0"/>
              <a:buChar char="•"/>
            </a:pPr>
            <a:endParaRPr lang="en-US" sz="2000" dirty="0"/>
          </a:p>
          <a:p>
            <a:pPr marL="225425" indent="-106363">
              <a:buFont typeface="Arial" pitchFamily="34" charset="0"/>
              <a:buChar char="•"/>
            </a:pPr>
            <a:r>
              <a:rPr lang="en-US" sz="2000" dirty="0"/>
              <a:t>Ability to Fail Forward</a:t>
            </a:r>
          </a:p>
          <a:p>
            <a:pPr marL="225425" indent="-106363">
              <a:buFont typeface="Arial" pitchFamily="34" charset="0"/>
              <a:buChar char="•"/>
            </a:pPr>
            <a:endParaRPr lang="en-US" sz="2000" dirty="0"/>
          </a:p>
          <a:p>
            <a:pPr marL="225425" indent="-106363">
              <a:buFont typeface="Arial" pitchFamily="34" charset="0"/>
              <a:buChar char="•"/>
            </a:pPr>
            <a:endParaRPr lang="en-US" sz="2000" dirty="0"/>
          </a:p>
          <a:p>
            <a:pPr marL="225425" indent="-106363">
              <a:buFont typeface="Arial" pitchFamily="34" charset="0"/>
              <a:buChar char="•"/>
            </a:pPr>
            <a:endParaRPr lang="en-US" sz="2000" dirty="0"/>
          </a:p>
          <a:p>
            <a:pPr marL="225425" indent="-106363">
              <a:buFont typeface="Arial" pitchFamily="34" charset="0"/>
              <a:buChar char="•"/>
            </a:pPr>
            <a:endParaRPr lang="en-US" sz="2000" dirty="0"/>
          </a:p>
          <a:p>
            <a:pPr marL="225425" indent="-106363">
              <a:buFont typeface="Arial" pitchFamily="34" charset="0"/>
              <a:buChar char="•"/>
            </a:pPr>
            <a:endParaRPr lang="en-US" sz="1300" dirty="0"/>
          </a:p>
          <a:p>
            <a:pPr marL="225425" indent="-106363">
              <a:buFont typeface="Arial" pitchFamily="34" charset="0"/>
              <a:buChar char="•"/>
            </a:pPr>
            <a:endParaRPr lang="en-US" sz="1300" dirty="0"/>
          </a:p>
        </p:txBody>
      </p:sp>
    </p:spTree>
    <p:extLst>
      <p:ext uri="{BB962C8B-B14F-4D97-AF65-F5344CB8AC3E}">
        <p14:creationId xmlns:p14="http://schemas.microsoft.com/office/powerpoint/2010/main" val="1306134998"/>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3"/>
          <p:cNvSpPr>
            <a:spLocks noGrp="1"/>
          </p:cNvSpPr>
          <p:nvPr>
            <p:ph type="title"/>
          </p:nvPr>
        </p:nvSpPr>
        <p:spPr>
          <a:xfrm>
            <a:off x="423530" y="609600"/>
            <a:ext cx="7681259" cy="533400"/>
          </a:xfrm>
        </p:spPr>
        <p:txBody>
          <a:bodyPr/>
          <a:lstStyle/>
          <a:p>
            <a:r>
              <a:rPr lang="en-US" dirty="0"/>
              <a:t>Learning Design Plan - Strategy</a:t>
            </a:r>
          </a:p>
        </p:txBody>
      </p:sp>
      <p:sp>
        <p:nvSpPr>
          <p:cNvPr id="6" name="TextBox 5">
            <a:extLst>
              <a:ext uri="{FF2B5EF4-FFF2-40B4-BE49-F238E27FC236}">
                <a16:creationId xmlns:a16="http://schemas.microsoft.com/office/drawing/2014/main" id="{3000B2B9-87F8-4EFD-9495-9111E4892CBB}"/>
              </a:ext>
            </a:extLst>
          </p:cNvPr>
          <p:cNvSpPr txBox="1"/>
          <p:nvPr/>
        </p:nvSpPr>
        <p:spPr>
          <a:xfrm>
            <a:off x="259649" y="3429000"/>
            <a:ext cx="8229600" cy="830997"/>
          </a:xfrm>
          <a:prstGeom prst="rect">
            <a:avLst/>
          </a:prstGeom>
          <a:noFill/>
        </p:spPr>
        <p:txBody>
          <a:bodyPr wrap="square" rtlCol="0">
            <a:spAutoFit/>
          </a:bodyPr>
          <a:lstStyle/>
          <a:p>
            <a:pPr marL="119062"/>
            <a:r>
              <a:rPr lang="en-US" sz="2400" dirty="0"/>
              <a:t>Our only advantage is the ability to move faster than our competition in creation, learning, &amp; internal resourcing</a:t>
            </a:r>
            <a:endParaRPr lang="en-US" sz="1300" dirty="0"/>
          </a:p>
        </p:txBody>
      </p:sp>
      <p:sp>
        <p:nvSpPr>
          <p:cNvPr id="4" name="Rectangle 3">
            <a:extLst>
              <a:ext uri="{FF2B5EF4-FFF2-40B4-BE49-F238E27FC236}">
                <a16:creationId xmlns:a16="http://schemas.microsoft.com/office/drawing/2014/main" id="{69EC7E5C-7B94-4D8E-8428-58E55DAC304C}"/>
              </a:ext>
            </a:extLst>
          </p:cNvPr>
          <p:cNvSpPr>
            <a:spLocks noChangeArrowheads="1"/>
          </p:cNvSpPr>
          <p:nvPr/>
        </p:nvSpPr>
        <p:spPr bwMode="auto">
          <a:xfrm>
            <a:off x="390525" y="1440681"/>
            <a:ext cx="1161288" cy="362418"/>
          </a:xfrm>
          <a:prstGeom prst="rect">
            <a:avLst/>
          </a:prstGeom>
          <a:solidFill>
            <a:schemeClr val="accent4"/>
          </a:solidFill>
          <a:ln>
            <a:noFill/>
          </a:ln>
          <a:effectLst>
            <a:outerShdw dist="23000" dir="5400000" rotWithShape="0">
              <a:schemeClr val="accent1">
                <a:alpha val="35000"/>
              </a:schemeClr>
            </a:outerShdw>
          </a:effectLst>
          <a:extLst>
            <a:ext uri="{91240B29-F687-4F45-9708-019B960494DF}">
              <a14:hiddenLine xmlns:a14="http://schemas.microsoft.com/office/drawing/2010/main" w="9525">
                <a:solidFill>
                  <a:srgbClr val="000000"/>
                </a:solidFill>
                <a:round/>
                <a:headEnd/>
                <a:tailEnd/>
              </a14:hiddenLine>
            </a:ext>
          </a:extLst>
        </p:spPr>
        <p:txBody>
          <a:bodyPr anchor="ctr"/>
          <a:lstStyle/>
          <a:p>
            <a:pPr algn="ctr">
              <a:defRPr/>
            </a:pPr>
            <a:r>
              <a:rPr lang="en-US" sz="900" dirty="0">
                <a:solidFill>
                  <a:srgbClr val="FFFFFF"/>
                </a:solidFill>
                <a:latin typeface="Arial" charset="0"/>
                <a:ea typeface="Arial" charset="0"/>
                <a:cs typeface="Arial" charset="0"/>
              </a:rPr>
              <a:t>IDEATION</a:t>
            </a:r>
          </a:p>
        </p:txBody>
      </p:sp>
      <p:sp>
        <p:nvSpPr>
          <p:cNvPr id="5" name="Rectangle 4">
            <a:extLst>
              <a:ext uri="{FF2B5EF4-FFF2-40B4-BE49-F238E27FC236}">
                <a16:creationId xmlns:a16="http://schemas.microsoft.com/office/drawing/2014/main" id="{E3AC450F-DD8A-4997-8ACD-13038123E9BF}"/>
              </a:ext>
            </a:extLst>
          </p:cNvPr>
          <p:cNvSpPr>
            <a:spLocks noChangeArrowheads="1"/>
          </p:cNvSpPr>
          <p:nvPr/>
        </p:nvSpPr>
        <p:spPr bwMode="auto">
          <a:xfrm>
            <a:off x="1801843" y="1437339"/>
            <a:ext cx="1161288" cy="365760"/>
          </a:xfrm>
          <a:prstGeom prst="rect">
            <a:avLst/>
          </a:prstGeom>
          <a:solidFill>
            <a:schemeClr val="accent4"/>
          </a:solidFill>
          <a:ln>
            <a:noFill/>
          </a:ln>
          <a:effectLst>
            <a:outerShdw dist="23000" dir="5400000" rotWithShape="0">
              <a:schemeClr val="accent1">
                <a:alpha val="35000"/>
              </a:schemeClr>
            </a:outerShdw>
          </a:effectLst>
          <a:extLst>
            <a:ext uri="{91240B29-F687-4F45-9708-019B960494DF}">
              <a14:hiddenLine xmlns:a14="http://schemas.microsoft.com/office/drawing/2010/main" w="9525">
                <a:solidFill>
                  <a:srgbClr val="000000"/>
                </a:solidFill>
                <a:round/>
                <a:headEnd/>
                <a:tailEnd/>
              </a14:hiddenLine>
            </a:ext>
          </a:extLst>
        </p:spPr>
        <p:txBody>
          <a:bodyPr anchor="ctr"/>
          <a:lstStyle/>
          <a:p>
            <a:pPr algn="ctr">
              <a:defRPr/>
            </a:pPr>
            <a:r>
              <a:rPr lang="en-US" sz="900" dirty="0">
                <a:solidFill>
                  <a:srgbClr val="FFFFFF"/>
                </a:solidFill>
                <a:latin typeface="Arial" charset="0"/>
                <a:ea typeface="Arial" charset="0"/>
                <a:cs typeface="Arial" charset="0"/>
              </a:rPr>
              <a:t>SCOPE</a:t>
            </a:r>
          </a:p>
        </p:txBody>
      </p:sp>
      <p:sp>
        <p:nvSpPr>
          <p:cNvPr id="7" name="Rectangle 6">
            <a:extLst>
              <a:ext uri="{FF2B5EF4-FFF2-40B4-BE49-F238E27FC236}">
                <a16:creationId xmlns:a16="http://schemas.microsoft.com/office/drawing/2014/main" id="{BF50BA37-F283-450F-B271-12189B336AE2}"/>
              </a:ext>
            </a:extLst>
          </p:cNvPr>
          <p:cNvSpPr>
            <a:spLocks noChangeArrowheads="1"/>
          </p:cNvSpPr>
          <p:nvPr/>
        </p:nvSpPr>
        <p:spPr bwMode="auto">
          <a:xfrm>
            <a:off x="3213161" y="1437339"/>
            <a:ext cx="1161288" cy="365760"/>
          </a:xfrm>
          <a:prstGeom prst="rect">
            <a:avLst/>
          </a:prstGeom>
          <a:solidFill>
            <a:schemeClr val="accent4"/>
          </a:solidFill>
          <a:ln>
            <a:noFill/>
          </a:ln>
          <a:effectLst>
            <a:outerShdw dist="23000" dir="5400000" rotWithShape="0">
              <a:schemeClr val="accent1">
                <a:alpha val="35000"/>
              </a:schemeClr>
            </a:outerShdw>
          </a:effectLst>
          <a:extLst>
            <a:ext uri="{91240B29-F687-4F45-9708-019B960494DF}">
              <a14:hiddenLine xmlns:a14="http://schemas.microsoft.com/office/drawing/2010/main" w="9525">
                <a:solidFill>
                  <a:srgbClr val="000000"/>
                </a:solidFill>
                <a:round/>
                <a:headEnd/>
                <a:tailEnd/>
              </a14:hiddenLine>
            </a:ext>
          </a:extLst>
        </p:spPr>
        <p:txBody>
          <a:bodyPr anchor="ctr"/>
          <a:lstStyle/>
          <a:p>
            <a:pPr algn="ctr">
              <a:defRPr/>
            </a:pPr>
            <a:r>
              <a:rPr lang="en-US" sz="900" dirty="0">
                <a:solidFill>
                  <a:srgbClr val="FFFFFF"/>
                </a:solidFill>
                <a:latin typeface="Arial" charset="0"/>
                <a:ea typeface="Arial" charset="0"/>
                <a:cs typeface="Arial" charset="0"/>
              </a:rPr>
              <a:t>STRATEGY</a:t>
            </a:r>
          </a:p>
        </p:txBody>
      </p:sp>
      <p:sp>
        <p:nvSpPr>
          <p:cNvPr id="8" name="Rectangle 7">
            <a:extLst>
              <a:ext uri="{FF2B5EF4-FFF2-40B4-BE49-F238E27FC236}">
                <a16:creationId xmlns:a16="http://schemas.microsoft.com/office/drawing/2014/main" id="{DA5CF95B-DD17-4BD7-B5C9-486DB9299F17}"/>
              </a:ext>
            </a:extLst>
          </p:cNvPr>
          <p:cNvSpPr>
            <a:spLocks noChangeArrowheads="1"/>
          </p:cNvSpPr>
          <p:nvPr/>
        </p:nvSpPr>
        <p:spPr bwMode="auto">
          <a:xfrm>
            <a:off x="4624479" y="1437339"/>
            <a:ext cx="1161288" cy="365760"/>
          </a:xfrm>
          <a:prstGeom prst="rect">
            <a:avLst/>
          </a:prstGeom>
          <a:solidFill>
            <a:schemeClr val="accent4"/>
          </a:solidFill>
          <a:ln>
            <a:noFill/>
          </a:ln>
          <a:effectLst>
            <a:outerShdw dist="23000" dir="5400000" rotWithShape="0">
              <a:schemeClr val="accent1">
                <a:alpha val="35000"/>
              </a:schemeClr>
            </a:outerShdw>
          </a:effectLst>
          <a:extLst>
            <a:ext uri="{91240B29-F687-4F45-9708-019B960494DF}">
              <a14:hiddenLine xmlns:a14="http://schemas.microsoft.com/office/drawing/2010/main" w="9525">
                <a:solidFill>
                  <a:srgbClr val="000000"/>
                </a:solidFill>
                <a:round/>
                <a:headEnd/>
                <a:tailEnd/>
              </a14:hiddenLine>
            </a:ext>
          </a:extLst>
        </p:spPr>
        <p:txBody>
          <a:bodyPr anchor="ctr"/>
          <a:lstStyle/>
          <a:p>
            <a:pPr algn="ctr">
              <a:defRPr/>
            </a:pPr>
            <a:r>
              <a:rPr lang="en-US" sz="900" dirty="0">
                <a:solidFill>
                  <a:srgbClr val="FFFFFF"/>
                </a:solidFill>
                <a:latin typeface="Arial" charset="0"/>
                <a:ea typeface="Arial" charset="0"/>
                <a:cs typeface="Arial" charset="0"/>
              </a:rPr>
              <a:t>DESIGN</a:t>
            </a:r>
          </a:p>
        </p:txBody>
      </p:sp>
      <p:sp>
        <p:nvSpPr>
          <p:cNvPr id="10" name="Rectangle 9">
            <a:extLst>
              <a:ext uri="{FF2B5EF4-FFF2-40B4-BE49-F238E27FC236}">
                <a16:creationId xmlns:a16="http://schemas.microsoft.com/office/drawing/2014/main" id="{D0FDF4E6-101F-4728-AB88-AA7B272DD403}"/>
              </a:ext>
            </a:extLst>
          </p:cNvPr>
          <p:cNvSpPr>
            <a:spLocks noChangeArrowheads="1"/>
          </p:cNvSpPr>
          <p:nvPr/>
        </p:nvSpPr>
        <p:spPr bwMode="auto">
          <a:xfrm>
            <a:off x="6035797" y="1437339"/>
            <a:ext cx="1161288" cy="365760"/>
          </a:xfrm>
          <a:prstGeom prst="rect">
            <a:avLst/>
          </a:prstGeom>
          <a:solidFill>
            <a:schemeClr val="accent4"/>
          </a:solidFill>
          <a:ln>
            <a:noFill/>
          </a:ln>
          <a:effectLst>
            <a:outerShdw dist="23000" dir="5400000" rotWithShape="0">
              <a:schemeClr val="accent1">
                <a:alpha val="35000"/>
              </a:schemeClr>
            </a:outerShdw>
          </a:effectLst>
          <a:extLst>
            <a:ext uri="{91240B29-F687-4F45-9708-019B960494DF}">
              <a14:hiddenLine xmlns:a14="http://schemas.microsoft.com/office/drawing/2010/main" w="9525">
                <a:solidFill>
                  <a:srgbClr val="000000"/>
                </a:solidFill>
                <a:round/>
                <a:headEnd/>
                <a:tailEnd/>
              </a14:hiddenLine>
            </a:ext>
          </a:extLst>
        </p:spPr>
        <p:txBody>
          <a:bodyPr anchor="ctr"/>
          <a:lstStyle/>
          <a:p>
            <a:pPr algn="ctr">
              <a:defRPr/>
            </a:pPr>
            <a:r>
              <a:rPr lang="en-US" sz="900" dirty="0">
                <a:solidFill>
                  <a:srgbClr val="FFFFFF"/>
                </a:solidFill>
                <a:latin typeface="Arial" charset="0"/>
                <a:ea typeface="Arial" charset="0"/>
                <a:cs typeface="Arial" charset="0"/>
              </a:rPr>
              <a:t>DEVELOP</a:t>
            </a:r>
          </a:p>
        </p:txBody>
      </p:sp>
      <p:sp>
        <p:nvSpPr>
          <p:cNvPr id="11" name="Rectangle 10">
            <a:extLst>
              <a:ext uri="{FF2B5EF4-FFF2-40B4-BE49-F238E27FC236}">
                <a16:creationId xmlns:a16="http://schemas.microsoft.com/office/drawing/2014/main" id="{EF70D04F-BD64-4349-809A-1B54D41056E5}"/>
              </a:ext>
            </a:extLst>
          </p:cNvPr>
          <p:cNvSpPr>
            <a:spLocks noChangeArrowheads="1"/>
          </p:cNvSpPr>
          <p:nvPr/>
        </p:nvSpPr>
        <p:spPr bwMode="auto">
          <a:xfrm>
            <a:off x="7447114" y="1437339"/>
            <a:ext cx="1161288" cy="365760"/>
          </a:xfrm>
          <a:prstGeom prst="rect">
            <a:avLst/>
          </a:prstGeom>
          <a:solidFill>
            <a:schemeClr val="accent4"/>
          </a:solidFill>
          <a:ln>
            <a:noFill/>
          </a:ln>
          <a:effectLst>
            <a:outerShdw dist="23000" dir="5400000" rotWithShape="0">
              <a:schemeClr val="accent1">
                <a:alpha val="35000"/>
              </a:schemeClr>
            </a:outerShdw>
          </a:effectLst>
          <a:extLst>
            <a:ext uri="{91240B29-F687-4F45-9708-019B960494DF}">
              <a14:hiddenLine xmlns:a14="http://schemas.microsoft.com/office/drawing/2010/main" w="9525">
                <a:solidFill>
                  <a:srgbClr val="000000"/>
                </a:solidFill>
                <a:round/>
                <a:headEnd/>
                <a:tailEnd/>
              </a14:hiddenLine>
            </a:ext>
          </a:extLst>
        </p:spPr>
        <p:txBody>
          <a:bodyPr anchor="ctr"/>
          <a:lstStyle/>
          <a:p>
            <a:pPr algn="ctr">
              <a:defRPr/>
            </a:pPr>
            <a:r>
              <a:rPr lang="en-US" sz="900" dirty="0">
                <a:solidFill>
                  <a:srgbClr val="FFFFFF"/>
                </a:solidFill>
                <a:latin typeface="Arial" charset="0"/>
                <a:ea typeface="Arial" charset="0"/>
                <a:cs typeface="Arial" charset="0"/>
              </a:rPr>
              <a:t>IMPLEMENT</a:t>
            </a:r>
          </a:p>
        </p:txBody>
      </p:sp>
      <p:sp>
        <p:nvSpPr>
          <p:cNvPr id="12" name="TextBox 11">
            <a:extLst>
              <a:ext uri="{FF2B5EF4-FFF2-40B4-BE49-F238E27FC236}">
                <a16:creationId xmlns:a16="http://schemas.microsoft.com/office/drawing/2014/main" id="{C2C4B40E-AF48-40F2-901D-CE622887C17D}"/>
              </a:ext>
            </a:extLst>
          </p:cNvPr>
          <p:cNvSpPr txBox="1"/>
          <p:nvPr/>
        </p:nvSpPr>
        <p:spPr>
          <a:xfrm>
            <a:off x="381000" y="1997692"/>
            <a:ext cx="1161288" cy="738664"/>
          </a:xfrm>
          <a:prstGeom prst="rect">
            <a:avLst/>
          </a:prstGeom>
          <a:solidFill>
            <a:schemeClr val="bg2"/>
          </a:solidFill>
          <a:effectLst>
            <a:outerShdw blurRad="50800" dist="76200" dir="2700000" algn="tl" rotWithShape="0">
              <a:prstClr val="black">
                <a:alpha val="40000"/>
              </a:prstClr>
            </a:outerShdw>
          </a:effectLst>
        </p:spPr>
        <p:txBody>
          <a:bodyPr wrap="square" rtlCol="0">
            <a:spAutoFit/>
          </a:bodyPr>
          <a:lstStyle/>
          <a:p>
            <a:pPr algn="ctr"/>
            <a:r>
              <a:rPr lang="en-US" sz="700" b="0" dirty="0">
                <a:solidFill>
                  <a:schemeClr val="accent4"/>
                </a:solidFill>
                <a:latin typeface="+mn-lt"/>
              </a:rPr>
              <a:t>Setting expectations for a high performing, high throughput team</a:t>
            </a:r>
          </a:p>
          <a:p>
            <a:pPr algn="ctr"/>
            <a:endParaRPr lang="en-US" sz="700" b="0" dirty="0">
              <a:solidFill>
                <a:schemeClr val="accent4"/>
              </a:solidFill>
              <a:latin typeface="+mn-lt"/>
            </a:endParaRPr>
          </a:p>
          <a:p>
            <a:pPr algn="ctr"/>
            <a:r>
              <a:rPr lang="en-US" sz="700" b="0" dirty="0">
                <a:solidFill>
                  <a:schemeClr val="accent4"/>
                </a:solidFill>
                <a:latin typeface="+mn-lt"/>
              </a:rPr>
              <a:t>Learning as a process, not a goal</a:t>
            </a:r>
          </a:p>
        </p:txBody>
      </p:sp>
      <p:sp>
        <p:nvSpPr>
          <p:cNvPr id="13" name="TextBox 12">
            <a:extLst>
              <a:ext uri="{FF2B5EF4-FFF2-40B4-BE49-F238E27FC236}">
                <a16:creationId xmlns:a16="http://schemas.microsoft.com/office/drawing/2014/main" id="{D03882AB-7677-451D-972B-DEA121B2D166}"/>
              </a:ext>
            </a:extLst>
          </p:cNvPr>
          <p:cNvSpPr txBox="1"/>
          <p:nvPr/>
        </p:nvSpPr>
        <p:spPr>
          <a:xfrm>
            <a:off x="1747900" y="1997692"/>
            <a:ext cx="1250123" cy="630942"/>
          </a:xfrm>
          <a:prstGeom prst="rect">
            <a:avLst/>
          </a:prstGeom>
          <a:solidFill>
            <a:schemeClr val="bg2"/>
          </a:solidFill>
          <a:effectLst>
            <a:outerShdw blurRad="50800" dist="76200" dir="2700000" algn="tl" rotWithShape="0">
              <a:prstClr val="black">
                <a:alpha val="40000"/>
              </a:prstClr>
            </a:outerShdw>
          </a:effectLst>
        </p:spPr>
        <p:txBody>
          <a:bodyPr wrap="square" rtlCol="0">
            <a:spAutoFit/>
          </a:bodyPr>
          <a:lstStyle/>
          <a:p>
            <a:pPr algn="ctr"/>
            <a:r>
              <a:rPr lang="en-US" sz="700" b="0" dirty="0">
                <a:solidFill>
                  <a:schemeClr val="accent4"/>
                </a:solidFill>
                <a:latin typeface="+mn-lt"/>
              </a:rPr>
              <a:t>Current best practices</a:t>
            </a:r>
          </a:p>
          <a:p>
            <a:pPr algn="ctr"/>
            <a:endParaRPr lang="en-US" sz="700" b="0" dirty="0">
              <a:solidFill>
                <a:schemeClr val="accent4"/>
              </a:solidFill>
              <a:latin typeface="+mn-lt"/>
            </a:endParaRPr>
          </a:p>
          <a:p>
            <a:pPr algn="ctr"/>
            <a:r>
              <a:rPr lang="en-US" sz="700" b="0" dirty="0">
                <a:solidFill>
                  <a:schemeClr val="accent4"/>
                </a:solidFill>
                <a:latin typeface="+mn-lt"/>
              </a:rPr>
              <a:t>Available toolkit</a:t>
            </a:r>
          </a:p>
          <a:p>
            <a:pPr algn="ctr"/>
            <a:endParaRPr lang="en-US" sz="700" b="0" dirty="0">
              <a:solidFill>
                <a:schemeClr val="accent4"/>
              </a:solidFill>
              <a:latin typeface="+mn-lt"/>
            </a:endParaRPr>
          </a:p>
          <a:p>
            <a:pPr algn="ctr"/>
            <a:r>
              <a:rPr lang="en-US" sz="700" b="0" dirty="0">
                <a:solidFill>
                  <a:schemeClr val="accent4"/>
                </a:solidFill>
                <a:latin typeface="+mn-lt"/>
              </a:rPr>
              <a:t>Barriers to success</a:t>
            </a:r>
          </a:p>
        </p:txBody>
      </p:sp>
      <p:sp>
        <p:nvSpPr>
          <p:cNvPr id="14" name="TextBox 13">
            <a:extLst>
              <a:ext uri="{FF2B5EF4-FFF2-40B4-BE49-F238E27FC236}">
                <a16:creationId xmlns:a16="http://schemas.microsoft.com/office/drawing/2014/main" id="{2DBB86D7-33F9-4AC6-BA2F-26EF23E4FAE5}"/>
              </a:ext>
            </a:extLst>
          </p:cNvPr>
          <p:cNvSpPr txBox="1"/>
          <p:nvPr/>
        </p:nvSpPr>
        <p:spPr>
          <a:xfrm>
            <a:off x="3210070" y="1989032"/>
            <a:ext cx="1137386" cy="630942"/>
          </a:xfrm>
          <a:prstGeom prst="rect">
            <a:avLst/>
          </a:prstGeom>
          <a:solidFill>
            <a:schemeClr val="bg2"/>
          </a:solidFill>
          <a:effectLst>
            <a:outerShdw blurRad="50800" dist="76200" dir="2700000" algn="tl" rotWithShape="0">
              <a:prstClr val="black">
                <a:alpha val="40000"/>
              </a:prstClr>
            </a:outerShdw>
          </a:effectLst>
        </p:spPr>
        <p:txBody>
          <a:bodyPr wrap="square" rtlCol="0">
            <a:spAutoFit/>
          </a:bodyPr>
          <a:lstStyle/>
          <a:p>
            <a:pPr algn="ctr"/>
            <a:r>
              <a:rPr lang="en-US" sz="700" b="0" dirty="0">
                <a:solidFill>
                  <a:schemeClr val="accent4"/>
                </a:solidFill>
                <a:latin typeface="+mn-lt"/>
              </a:rPr>
              <a:t>Development of “wall breakers” </a:t>
            </a:r>
          </a:p>
          <a:p>
            <a:pPr algn="ctr"/>
            <a:endParaRPr lang="en-US" sz="700" b="0" dirty="0">
              <a:solidFill>
                <a:schemeClr val="accent4"/>
              </a:solidFill>
              <a:latin typeface="+mn-lt"/>
            </a:endParaRPr>
          </a:p>
          <a:p>
            <a:pPr algn="ctr"/>
            <a:r>
              <a:rPr lang="en-US" sz="700" b="0" dirty="0">
                <a:solidFill>
                  <a:schemeClr val="accent4"/>
                </a:solidFill>
                <a:latin typeface="+mn-lt"/>
              </a:rPr>
              <a:t>Refinement of existing process</a:t>
            </a:r>
          </a:p>
        </p:txBody>
      </p:sp>
      <p:sp>
        <p:nvSpPr>
          <p:cNvPr id="15" name="TextBox 14">
            <a:extLst>
              <a:ext uri="{FF2B5EF4-FFF2-40B4-BE49-F238E27FC236}">
                <a16:creationId xmlns:a16="http://schemas.microsoft.com/office/drawing/2014/main" id="{69ED4375-2D6D-4B3E-94EA-8CD945F87C87}"/>
              </a:ext>
            </a:extLst>
          </p:cNvPr>
          <p:cNvSpPr txBox="1"/>
          <p:nvPr/>
        </p:nvSpPr>
        <p:spPr>
          <a:xfrm>
            <a:off x="4626906" y="2010042"/>
            <a:ext cx="1137382" cy="630942"/>
          </a:xfrm>
          <a:prstGeom prst="rect">
            <a:avLst/>
          </a:prstGeom>
          <a:solidFill>
            <a:schemeClr val="bg2"/>
          </a:solidFill>
          <a:effectLst>
            <a:outerShdw blurRad="50800" dist="76200" dir="2700000" algn="tl" rotWithShape="0">
              <a:prstClr val="black">
                <a:alpha val="40000"/>
              </a:prstClr>
            </a:outerShdw>
          </a:effectLst>
        </p:spPr>
        <p:txBody>
          <a:bodyPr wrap="square" rtlCol="0">
            <a:spAutoFit/>
          </a:bodyPr>
          <a:lstStyle/>
          <a:p>
            <a:pPr algn="ctr"/>
            <a:r>
              <a:rPr lang="en-US" sz="700" b="0" dirty="0">
                <a:solidFill>
                  <a:schemeClr val="accent4"/>
                </a:solidFill>
                <a:latin typeface="+mn-lt"/>
              </a:rPr>
              <a:t>Storyboarding</a:t>
            </a:r>
          </a:p>
          <a:p>
            <a:pPr algn="ctr"/>
            <a:endParaRPr lang="en-US" sz="700" b="0" dirty="0">
              <a:solidFill>
                <a:schemeClr val="accent4"/>
              </a:solidFill>
              <a:latin typeface="+mn-lt"/>
            </a:endParaRPr>
          </a:p>
          <a:p>
            <a:pPr algn="ctr"/>
            <a:r>
              <a:rPr lang="en-US" sz="700" b="0" dirty="0">
                <a:solidFill>
                  <a:schemeClr val="accent4"/>
                </a:solidFill>
                <a:latin typeface="+mn-lt"/>
              </a:rPr>
              <a:t>Rapid reviews</a:t>
            </a:r>
          </a:p>
          <a:p>
            <a:pPr algn="ctr"/>
            <a:endParaRPr lang="en-US" sz="700" b="0" dirty="0">
              <a:solidFill>
                <a:schemeClr val="accent4"/>
              </a:solidFill>
              <a:latin typeface="+mn-lt"/>
            </a:endParaRPr>
          </a:p>
          <a:p>
            <a:pPr algn="ctr"/>
            <a:r>
              <a:rPr lang="en-US" sz="700" b="0" dirty="0">
                <a:solidFill>
                  <a:schemeClr val="accent4"/>
                </a:solidFill>
                <a:latin typeface="+mn-lt"/>
              </a:rPr>
              <a:t>Calculated risks</a:t>
            </a:r>
          </a:p>
        </p:txBody>
      </p:sp>
      <p:sp>
        <p:nvSpPr>
          <p:cNvPr id="16" name="TextBox 15">
            <a:extLst>
              <a:ext uri="{FF2B5EF4-FFF2-40B4-BE49-F238E27FC236}">
                <a16:creationId xmlns:a16="http://schemas.microsoft.com/office/drawing/2014/main" id="{9E8E93E7-30CF-41B6-B419-FF3943EEB400}"/>
              </a:ext>
            </a:extLst>
          </p:cNvPr>
          <p:cNvSpPr txBox="1"/>
          <p:nvPr/>
        </p:nvSpPr>
        <p:spPr>
          <a:xfrm>
            <a:off x="6023420" y="2004442"/>
            <a:ext cx="1137382" cy="630942"/>
          </a:xfrm>
          <a:prstGeom prst="rect">
            <a:avLst/>
          </a:prstGeom>
          <a:solidFill>
            <a:schemeClr val="bg2"/>
          </a:solidFill>
          <a:effectLst>
            <a:outerShdw blurRad="50800" dist="76200" dir="2700000" algn="tl" rotWithShape="0">
              <a:prstClr val="black">
                <a:alpha val="40000"/>
              </a:prstClr>
            </a:outerShdw>
          </a:effectLst>
        </p:spPr>
        <p:txBody>
          <a:bodyPr wrap="square" rtlCol="0">
            <a:spAutoFit/>
          </a:bodyPr>
          <a:lstStyle/>
          <a:p>
            <a:pPr algn="ctr"/>
            <a:r>
              <a:rPr lang="en-US" sz="700" b="0" dirty="0">
                <a:solidFill>
                  <a:schemeClr val="accent4"/>
                </a:solidFill>
                <a:latin typeface="+mn-lt"/>
              </a:rPr>
              <a:t>Development of key templated interactions </a:t>
            </a:r>
          </a:p>
          <a:p>
            <a:pPr algn="ctr"/>
            <a:endParaRPr lang="en-US" sz="700" b="0" dirty="0">
              <a:solidFill>
                <a:schemeClr val="accent4"/>
              </a:solidFill>
              <a:latin typeface="+mn-lt"/>
            </a:endParaRPr>
          </a:p>
          <a:p>
            <a:pPr algn="ctr"/>
            <a:r>
              <a:rPr lang="en-US" sz="700" b="0" dirty="0">
                <a:solidFill>
                  <a:schemeClr val="accent4"/>
                </a:solidFill>
                <a:latin typeface="+mn-lt"/>
              </a:rPr>
              <a:t>Best practices for template deviation</a:t>
            </a:r>
          </a:p>
        </p:txBody>
      </p:sp>
      <p:sp>
        <p:nvSpPr>
          <p:cNvPr id="17" name="TextBox 16">
            <a:extLst>
              <a:ext uri="{FF2B5EF4-FFF2-40B4-BE49-F238E27FC236}">
                <a16:creationId xmlns:a16="http://schemas.microsoft.com/office/drawing/2014/main" id="{8B4A6363-427F-4A6E-A922-84C5EFF659D9}"/>
              </a:ext>
            </a:extLst>
          </p:cNvPr>
          <p:cNvSpPr txBox="1"/>
          <p:nvPr/>
        </p:nvSpPr>
        <p:spPr>
          <a:xfrm>
            <a:off x="7433283" y="1981200"/>
            <a:ext cx="1137382" cy="630942"/>
          </a:xfrm>
          <a:prstGeom prst="rect">
            <a:avLst/>
          </a:prstGeom>
          <a:solidFill>
            <a:schemeClr val="bg2"/>
          </a:solidFill>
          <a:effectLst>
            <a:outerShdw blurRad="50800" dist="76200" dir="2700000" algn="tl" rotWithShape="0">
              <a:prstClr val="black">
                <a:alpha val="40000"/>
              </a:prstClr>
            </a:outerShdw>
          </a:effectLst>
        </p:spPr>
        <p:txBody>
          <a:bodyPr wrap="square" rtlCol="0">
            <a:spAutoFit/>
          </a:bodyPr>
          <a:lstStyle/>
          <a:p>
            <a:pPr algn="ctr"/>
            <a:r>
              <a:rPr lang="en-US" sz="700" b="0" dirty="0">
                <a:solidFill>
                  <a:schemeClr val="accent4"/>
                </a:solidFill>
                <a:latin typeface="+mn-lt"/>
              </a:rPr>
              <a:t>Utilization of skills confidence surveys</a:t>
            </a:r>
          </a:p>
          <a:p>
            <a:pPr algn="ctr"/>
            <a:endParaRPr lang="en-US" sz="700" b="0" dirty="0">
              <a:solidFill>
                <a:schemeClr val="accent4"/>
              </a:solidFill>
              <a:latin typeface="+mn-lt"/>
            </a:endParaRPr>
          </a:p>
          <a:p>
            <a:pPr algn="ctr"/>
            <a:r>
              <a:rPr lang="en-US" sz="700" b="0" dirty="0">
                <a:solidFill>
                  <a:schemeClr val="accent4"/>
                </a:solidFill>
                <a:latin typeface="+mn-lt"/>
              </a:rPr>
              <a:t>Training effectiveness measures</a:t>
            </a:r>
          </a:p>
        </p:txBody>
      </p:sp>
    </p:spTree>
    <p:extLst>
      <p:ext uri="{BB962C8B-B14F-4D97-AF65-F5344CB8AC3E}">
        <p14:creationId xmlns:p14="http://schemas.microsoft.com/office/powerpoint/2010/main" val="3268254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dissolv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dissolv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dissolv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dissolve">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dissolve">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dissolve">
                                      <p:cBhvr>
                                        <p:cTn id="3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16" grpId="0" animBg="1"/>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3"/>
          <p:cNvSpPr>
            <a:spLocks noGrp="1"/>
          </p:cNvSpPr>
          <p:nvPr>
            <p:ph type="title"/>
          </p:nvPr>
        </p:nvSpPr>
        <p:spPr>
          <a:xfrm>
            <a:off x="423530" y="609600"/>
            <a:ext cx="7681259" cy="533400"/>
          </a:xfrm>
        </p:spPr>
        <p:txBody>
          <a:bodyPr/>
          <a:lstStyle/>
          <a:p>
            <a:r>
              <a:rPr lang="en-US" dirty="0"/>
              <a:t>Learning Design Plan - Examples</a:t>
            </a:r>
          </a:p>
        </p:txBody>
      </p:sp>
      <p:sp>
        <p:nvSpPr>
          <p:cNvPr id="18" name="TextBox 17">
            <a:extLst>
              <a:ext uri="{FF2B5EF4-FFF2-40B4-BE49-F238E27FC236}">
                <a16:creationId xmlns:a16="http://schemas.microsoft.com/office/drawing/2014/main" id="{37F4F020-FA4A-4AAD-9C2E-383534FCA7E6}"/>
              </a:ext>
            </a:extLst>
          </p:cNvPr>
          <p:cNvSpPr txBox="1"/>
          <p:nvPr/>
        </p:nvSpPr>
        <p:spPr>
          <a:xfrm>
            <a:off x="304800" y="2079010"/>
            <a:ext cx="8229600" cy="5432256"/>
          </a:xfrm>
          <a:prstGeom prst="rect">
            <a:avLst/>
          </a:prstGeom>
          <a:noFill/>
        </p:spPr>
        <p:txBody>
          <a:bodyPr wrap="square" rtlCol="0">
            <a:spAutoFit/>
          </a:bodyPr>
          <a:lstStyle/>
          <a:p>
            <a:pPr marL="119062"/>
            <a:endParaRPr lang="en-US" sz="2400" dirty="0"/>
          </a:p>
          <a:p>
            <a:pPr marL="119062"/>
            <a:endParaRPr lang="en-US" sz="2400" dirty="0"/>
          </a:p>
          <a:p>
            <a:pPr marL="225425" indent="-106363">
              <a:buFont typeface="Arial" pitchFamily="34" charset="0"/>
              <a:buChar char="•"/>
            </a:pPr>
            <a:endParaRPr lang="en-US" sz="1300" dirty="0"/>
          </a:p>
          <a:p>
            <a:pPr marL="225425" indent="-106363">
              <a:buFont typeface="Arial" pitchFamily="34" charset="0"/>
              <a:buChar char="•"/>
            </a:pPr>
            <a:r>
              <a:rPr lang="en-US" sz="2000" dirty="0"/>
              <a:t>The “pull” environment</a:t>
            </a:r>
          </a:p>
          <a:p>
            <a:pPr marL="225425" indent="-106363">
              <a:buFont typeface="Arial" pitchFamily="34" charset="0"/>
              <a:buChar char="•"/>
            </a:pPr>
            <a:endParaRPr lang="en-US" sz="2000" dirty="0"/>
          </a:p>
          <a:p>
            <a:pPr marL="225425" indent="-106363">
              <a:buFont typeface="Arial" pitchFamily="34" charset="0"/>
              <a:buChar char="•"/>
            </a:pPr>
            <a:r>
              <a:rPr lang="en-US" sz="2000" dirty="0"/>
              <a:t>Learning Lecture Series</a:t>
            </a:r>
          </a:p>
          <a:p>
            <a:pPr marL="225425" indent="-106363">
              <a:buFont typeface="Arial" pitchFamily="34" charset="0"/>
              <a:buChar char="•"/>
            </a:pPr>
            <a:endParaRPr lang="en-US" sz="2000" dirty="0"/>
          </a:p>
          <a:p>
            <a:pPr marL="225425" indent="-106363">
              <a:buFont typeface="Arial" pitchFamily="34" charset="0"/>
              <a:buChar char="•"/>
            </a:pPr>
            <a:r>
              <a:rPr lang="en-US" sz="2000" dirty="0"/>
              <a:t>ILT and SDL template development and adoption</a:t>
            </a:r>
          </a:p>
          <a:p>
            <a:pPr marL="225425" indent="-106363">
              <a:buFont typeface="Arial" pitchFamily="34" charset="0"/>
              <a:buChar char="•"/>
            </a:pPr>
            <a:endParaRPr lang="en-US" sz="2000" dirty="0"/>
          </a:p>
          <a:p>
            <a:pPr marL="225425" indent="-106363">
              <a:buFont typeface="Arial" pitchFamily="34" charset="0"/>
              <a:buChar char="•"/>
            </a:pPr>
            <a:r>
              <a:rPr lang="en-US" sz="2000" dirty="0"/>
              <a:t>SOPs for common root cause of error</a:t>
            </a:r>
          </a:p>
          <a:p>
            <a:pPr marL="225425" indent="-106363">
              <a:buFont typeface="Arial" pitchFamily="34" charset="0"/>
              <a:buChar char="•"/>
            </a:pPr>
            <a:endParaRPr lang="en-US" sz="2000" dirty="0"/>
          </a:p>
          <a:p>
            <a:pPr marL="225425" indent="-106363">
              <a:buFont typeface="Arial" pitchFamily="34" charset="0"/>
              <a:buChar char="•"/>
            </a:pPr>
            <a:r>
              <a:rPr lang="en-US" sz="2000" dirty="0"/>
              <a:t>Virtual team building on a daily basis</a:t>
            </a:r>
          </a:p>
          <a:p>
            <a:pPr marL="225425" indent="-106363">
              <a:buFont typeface="Arial" pitchFamily="34" charset="0"/>
              <a:buChar char="•"/>
            </a:pPr>
            <a:endParaRPr lang="en-US" sz="2000" dirty="0"/>
          </a:p>
          <a:p>
            <a:pPr marL="225425" indent="-106363">
              <a:buFont typeface="Arial" pitchFamily="34" charset="0"/>
              <a:buChar char="•"/>
            </a:pPr>
            <a:endParaRPr lang="en-US" sz="2000" dirty="0"/>
          </a:p>
          <a:p>
            <a:pPr marL="225425" indent="-106363">
              <a:buFont typeface="Arial" pitchFamily="34" charset="0"/>
              <a:buChar char="•"/>
            </a:pPr>
            <a:endParaRPr lang="en-US" sz="2000" dirty="0"/>
          </a:p>
          <a:p>
            <a:pPr marL="225425" indent="-106363">
              <a:buFont typeface="Arial" pitchFamily="34" charset="0"/>
              <a:buChar char="•"/>
            </a:pPr>
            <a:endParaRPr lang="en-US" sz="2000" dirty="0"/>
          </a:p>
          <a:p>
            <a:pPr marL="225425" indent="-106363">
              <a:buFont typeface="Arial" pitchFamily="34" charset="0"/>
              <a:buChar char="•"/>
            </a:pPr>
            <a:endParaRPr lang="en-US" sz="1300" dirty="0"/>
          </a:p>
          <a:p>
            <a:pPr marL="225425" indent="-106363">
              <a:buFont typeface="Arial" pitchFamily="34" charset="0"/>
              <a:buChar char="•"/>
            </a:pPr>
            <a:endParaRPr lang="en-US" sz="1300" dirty="0"/>
          </a:p>
        </p:txBody>
      </p:sp>
      <p:sp>
        <p:nvSpPr>
          <p:cNvPr id="10" name="Rectangle 9">
            <a:extLst>
              <a:ext uri="{FF2B5EF4-FFF2-40B4-BE49-F238E27FC236}">
                <a16:creationId xmlns:a16="http://schemas.microsoft.com/office/drawing/2014/main" id="{B7B26BD2-5B48-402F-87CA-08FDC97A2822}"/>
              </a:ext>
            </a:extLst>
          </p:cNvPr>
          <p:cNvSpPr>
            <a:spLocks noChangeArrowheads="1"/>
          </p:cNvSpPr>
          <p:nvPr/>
        </p:nvSpPr>
        <p:spPr bwMode="auto">
          <a:xfrm>
            <a:off x="390525" y="1440681"/>
            <a:ext cx="1161288" cy="362418"/>
          </a:xfrm>
          <a:prstGeom prst="rect">
            <a:avLst/>
          </a:prstGeom>
          <a:solidFill>
            <a:schemeClr val="accent4"/>
          </a:solidFill>
          <a:ln>
            <a:noFill/>
          </a:ln>
          <a:effectLst>
            <a:outerShdw dist="23000" dir="5400000" rotWithShape="0">
              <a:schemeClr val="accent1">
                <a:alpha val="35000"/>
              </a:schemeClr>
            </a:outerShdw>
          </a:effectLst>
          <a:extLst>
            <a:ext uri="{91240B29-F687-4F45-9708-019B960494DF}">
              <a14:hiddenLine xmlns:a14="http://schemas.microsoft.com/office/drawing/2010/main" w="9525">
                <a:solidFill>
                  <a:srgbClr val="000000"/>
                </a:solidFill>
                <a:round/>
                <a:headEnd/>
                <a:tailEnd/>
              </a14:hiddenLine>
            </a:ext>
          </a:extLst>
        </p:spPr>
        <p:txBody>
          <a:bodyPr anchor="ctr"/>
          <a:lstStyle/>
          <a:p>
            <a:pPr algn="ctr">
              <a:defRPr/>
            </a:pPr>
            <a:r>
              <a:rPr lang="en-US" sz="900" dirty="0">
                <a:solidFill>
                  <a:srgbClr val="FFFFFF"/>
                </a:solidFill>
                <a:latin typeface="Arial" charset="0"/>
                <a:ea typeface="Arial" charset="0"/>
                <a:cs typeface="Arial" charset="0"/>
              </a:rPr>
              <a:t>IDEATION</a:t>
            </a:r>
          </a:p>
        </p:txBody>
      </p:sp>
      <p:sp>
        <p:nvSpPr>
          <p:cNvPr id="11" name="Rectangle 10">
            <a:extLst>
              <a:ext uri="{FF2B5EF4-FFF2-40B4-BE49-F238E27FC236}">
                <a16:creationId xmlns:a16="http://schemas.microsoft.com/office/drawing/2014/main" id="{C18A842E-B2A8-48FA-B866-84BCA49DB71B}"/>
              </a:ext>
            </a:extLst>
          </p:cNvPr>
          <p:cNvSpPr>
            <a:spLocks noChangeArrowheads="1"/>
          </p:cNvSpPr>
          <p:nvPr/>
        </p:nvSpPr>
        <p:spPr bwMode="auto">
          <a:xfrm>
            <a:off x="1801843" y="1437339"/>
            <a:ext cx="1161288" cy="365760"/>
          </a:xfrm>
          <a:prstGeom prst="rect">
            <a:avLst/>
          </a:prstGeom>
          <a:solidFill>
            <a:schemeClr val="accent4"/>
          </a:solidFill>
          <a:ln>
            <a:noFill/>
          </a:ln>
          <a:effectLst>
            <a:outerShdw dist="23000" dir="5400000" rotWithShape="0">
              <a:schemeClr val="accent1">
                <a:alpha val="35000"/>
              </a:schemeClr>
            </a:outerShdw>
          </a:effectLst>
          <a:extLst>
            <a:ext uri="{91240B29-F687-4F45-9708-019B960494DF}">
              <a14:hiddenLine xmlns:a14="http://schemas.microsoft.com/office/drawing/2010/main" w="9525">
                <a:solidFill>
                  <a:srgbClr val="000000"/>
                </a:solidFill>
                <a:round/>
                <a:headEnd/>
                <a:tailEnd/>
              </a14:hiddenLine>
            </a:ext>
          </a:extLst>
        </p:spPr>
        <p:txBody>
          <a:bodyPr anchor="ctr"/>
          <a:lstStyle/>
          <a:p>
            <a:pPr algn="ctr">
              <a:defRPr/>
            </a:pPr>
            <a:r>
              <a:rPr lang="en-US" sz="900" dirty="0">
                <a:solidFill>
                  <a:srgbClr val="FFFFFF"/>
                </a:solidFill>
                <a:latin typeface="Arial" charset="0"/>
                <a:ea typeface="Arial" charset="0"/>
                <a:cs typeface="Arial" charset="0"/>
              </a:rPr>
              <a:t>SCOPE</a:t>
            </a:r>
          </a:p>
        </p:txBody>
      </p:sp>
      <p:sp>
        <p:nvSpPr>
          <p:cNvPr id="15" name="Rectangle 14">
            <a:extLst>
              <a:ext uri="{FF2B5EF4-FFF2-40B4-BE49-F238E27FC236}">
                <a16:creationId xmlns:a16="http://schemas.microsoft.com/office/drawing/2014/main" id="{AF7041E1-D6D8-4AF2-8EBD-35CD33A54FC3}"/>
              </a:ext>
            </a:extLst>
          </p:cNvPr>
          <p:cNvSpPr>
            <a:spLocks noChangeArrowheads="1"/>
          </p:cNvSpPr>
          <p:nvPr/>
        </p:nvSpPr>
        <p:spPr bwMode="auto">
          <a:xfrm>
            <a:off x="3213161" y="1437339"/>
            <a:ext cx="1161288" cy="365760"/>
          </a:xfrm>
          <a:prstGeom prst="rect">
            <a:avLst/>
          </a:prstGeom>
          <a:solidFill>
            <a:schemeClr val="accent4"/>
          </a:solidFill>
          <a:ln>
            <a:noFill/>
          </a:ln>
          <a:effectLst>
            <a:outerShdw dist="23000" dir="5400000" rotWithShape="0">
              <a:schemeClr val="accent1">
                <a:alpha val="35000"/>
              </a:schemeClr>
            </a:outerShdw>
          </a:effectLst>
          <a:extLst>
            <a:ext uri="{91240B29-F687-4F45-9708-019B960494DF}">
              <a14:hiddenLine xmlns:a14="http://schemas.microsoft.com/office/drawing/2010/main" w="9525">
                <a:solidFill>
                  <a:srgbClr val="000000"/>
                </a:solidFill>
                <a:round/>
                <a:headEnd/>
                <a:tailEnd/>
              </a14:hiddenLine>
            </a:ext>
          </a:extLst>
        </p:spPr>
        <p:txBody>
          <a:bodyPr anchor="ctr"/>
          <a:lstStyle/>
          <a:p>
            <a:pPr algn="ctr">
              <a:defRPr/>
            </a:pPr>
            <a:r>
              <a:rPr lang="en-US" sz="900" dirty="0">
                <a:solidFill>
                  <a:srgbClr val="FFFFFF"/>
                </a:solidFill>
                <a:latin typeface="Arial" charset="0"/>
                <a:ea typeface="Arial" charset="0"/>
                <a:cs typeface="Arial" charset="0"/>
              </a:rPr>
              <a:t>STRATEGY</a:t>
            </a:r>
          </a:p>
        </p:txBody>
      </p:sp>
      <p:sp>
        <p:nvSpPr>
          <p:cNvPr id="16" name="TextBox 15">
            <a:extLst>
              <a:ext uri="{FF2B5EF4-FFF2-40B4-BE49-F238E27FC236}">
                <a16:creationId xmlns:a16="http://schemas.microsoft.com/office/drawing/2014/main" id="{0E65C018-5EC2-4AFB-A36B-DCD1A61E016D}"/>
              </a:ext>
            </a:extLst>
          </p:cNvPr>
          <p:cNvSpPr txBox="1"/>
          <p:nvPr/>
        </p:nvSpPr>
        <p:spPr>
          <a:xfrm>
            <a:off x="381000" y="1997692"/>
            <a:ext cx="1161288" cy="738664"/>
          </a:xfrm>
          <a:prstGeom prst="rect">
            <a:avLst/>
          </a:prstGeom>
          <a:solidFill>
            <a:schemeClr val="bg2"/>
          </a:solidFill>
          <a:effectLst>
            <a:outerShdw blurRad="50800" dist="76200" dir="2700000" algn="tl" rotWithShape="0">
              <a:prstClr val="black">
                <a:alpha val="40000"/>
              </a:prstClr>
            </a:outerShdw>
          </a:effectLst>
        </p:spPr>
        <p:txBody>
          <a:bodyPr wrap="square" rtlCol="0">
            <a:spAutoFit/>
          </a:bodyPr>
          <a:lstStyle/>
          <a:p>
            <a:pPr algn="ctr"/>
            <a:r>
              <a:rPr lang="en-US" sz="700" b="0" dirty="0">
                <a:solidFill>
                  <a:schemeClr val="accent4"/>
                </a:solidFill>
                <a:latin typeface="+mn-lt"/>
              </a:rPr>
              <a:t>Setting expectations for a high performing, high throughput team</a:t>
            </a:r>
          </a:p>
          <a:p>
            <a:pPr algn="ctr"/>
            <a:endParaRPr lang="en-US" sz="700" b="0" dirty="0">
              <a:solidFill>
                <a:schemeClr val="accent4"/>
              </a:solidFill>
              <a:latin typeface="+mn-lt"/>
            </a:endParaRPr>
          </a:p>
          <a:p>
            <a:pPr algn="ctr"/>
            <a:r>
              <a:rPr lang="en-US" sz="700" b="0" dirty="0">
                <a:solidFill>
                  <a:schemeClr val="accent4"/>
                </a:solidFill>
                <a:latin typeface="+mn-lt"/>
              </a:rPr>
              <a:t>Learning as a process, not a goal</a:t>
            </a:r>
          </a:p>
        </p:txBody>
      </p:sp>
      <p:sp>
        <p:nvSpPr>
          <p:cNvPr id="17" name="TextBox 16">
            <a:extLst>
              <a:ext uri="{FF2B5EF4-FFF2-40B4-BE49-F238E27FC236}">
                <a16:creationId xmlns:a16="http://schemas.microsoft.com/office/drawing/2014/main" id="{53A10BCB-6B9A-4ACB-817A-0098FB1E242F}"/>
              </a:ext>
            </a:extLst>
          </p:cNvPr>
          <p:cNvSpPr txBox="1"/>
          <p:nvPr/>
        </p:nvSpPr>
        <p:spPr>
          <a:xfrm>
            <a:off x="1747900" y="1997692"/>
            <a:ext cx="1250123" cy="630942"/>
          </a:xfrm>
          <a:prstGeom prst="rect">
            <a:avLst/>
          </a:prstGeom>
          <a:solidFill>
            <a:schemeClr val="bg2"/>
          </a:solidFill>
          <a:effectLst>
            <a:outerShdw blurRad="50800" dist="76200" dir="2700000" algn="tl" rotWithShape="0">
              <a:prstClr val="black">
                <a:alpha val="40000"/>
              </a:prstClr>
            </a:outerShdw>
          </a:effectLst>
        </p:spPr>
        <p:txBody>
          <a:bodyPr wrap="square" rtlCol="0">
            <a:spAutoFit/>
          </a:bodyPr>
          <a:lstStyle/>
          <a:p>
            <a:pPr algn="ctr"/>
            <a:r>
              <a:rPr lang="en-US" sz="700" b="0" dirty="0">
                <a:solidFill>
                  <a:schemeClr val="accent4"/>
                </a:solidFill>
                <a:latin typeface="+mn-lt"/>
              </a:rPr>
              <a:t>Current best practices</a:t>
            </a:r>
          </a:p>
          <a:p>
            <a:pPr algn="ctr"/>
            <a:endParaRPr lang="en-US" sz="700" b="0" dirty="0">
              <a:solidFill>
                <a:schemeClr val="accent4"/>
              </a:solidFill>
              <a:latin typeface="+mn-lt"/>
            </a:endParaRPr>
          </a:p>
          <a:p>
            <a:pPr algn="ctr"/>
            <a:r>
              <a:rPr lang="en-US" sz="700" b="0" dirty="0">
                <a:solidFill>
                  <a:schemeClr val="accent4"/>
                </a:solidFill>
                <a:latin typeface="+mn-lt"/>
              </a:rPr>
              <a:t>Available toolkit</a:t>
            </a:r>
          </a:p>
          <a:p>
            <a:pPr algn="ctr"/>
            <a:endParaRPr lang="en-US" sz="700" b="0" dirty="0">
              <a:solidFill>
                <a:schemeClr val="accent4"/>
              </a:solidFill>
              <a:latin typeface="+mn-lt"/>
            </a:endParaRPr>
          </a:p>
          <a:p>
            <a:pPr algn="ctr"/>
            <a:r>
              <a:rPr lang="en-US" sz="700" b="0" dirty="0">
                <a:solidFill>
                  <a:schemeClr val="accent4"/>
                </a:solidFill>
                <a:latin typeface="+mn-lt"/>
              </a:rPr>
              <a:t>Barriers to success</a:t>
            </a:r>
          </a:p>
        </p:txBody>
      </p:sp>
      <p:sp>
        <p:nvSpPr>
          <p:cNvPr id="19" name="TextBox 18">
            <a:extLst>
              <a:ext uri="{FF2B5EF4-FFF2-40B4-BE49-F238E27FC236}">
                <a16:creationId xmlns:a16="http://schemas.microsoft.com/office/drawing/2014/main" id="{FCE22470-4331-4228-B32C-B316B420DD6C}"/>
              </a:ext>
            </a:extLst>
          </p:cNvPr>
          <p:cNvSpPr txBox="1"/>
          <p:nvPr/>
        </p:nvSpPr>
        <p:spPr>
          <a:xfrm>
            <a:off x="3210070" y="1989032"/>
            <a:ext cx="1137386" cy="630942"/>
          </a:xfrm>
          <a:prstGeom prst="rect">
            <a:avLst/>
          </a:prstGeom>
          <a:solidFill>
            <a:schemeClr val="bg2"/>
          </a:solidFill>
          <a:effectLst>
            <a:outerShdw blurRad="50800" dist="76200" dir="2700000" algn="tl" rotWithShape="0">
              <a:prstClr val="black">
                <a:alpha val="40000"/>
              </a:prstClr>
            </a:outerShdw>
          </a:effectLst>
        </p:spPr>
        <p:txBody>
          <a:bodyPr wrap="square" rtlCol="0">
            <a:spAutoFit/>
          </a:bodyPr>
          <a:lstStyle/>
          <a:p>
            <a:pPr algn="ctr"/>
            <a:r>
              <a:rPr lang="en-US" sz="700" b="0" dirty="0">
                <a:solidFill>
                  <a:schemeClr val="accent4"/>
                </a:solidFill>
                <a:latin typeface="+mn-lt"/>
              </a:rPr>
              <a:t>Development of “wall breakers” </a:t>
            </a:r>
          </a:p>
          <a:p>
            <a:pPr algn="ctr"/>
            <a:endParaRPr lang="en-US" sz="700" b="0" dirty="0">
              <a:solidFill>
                <a:schemeClr val="accent4"/>
              </a:solidFill>
              <a:latin typeface="+mn-lt"/>
            </a:endParaRPr>
          </a:p>
          <a:p>
            <a:pPr algn="ctr"/>
            <a:r>
              <a:rPr lang="en-US" sz="700" b="0" dirty="0">
                <a:solidFill>
                  <a:schemeClr val="accent4"/>
                </a:solidFill>
                <a:latin typeface="+mn-lt"/>
              </a:rPr>
              <a:t>Refinement of existing process</a:t>
            </a:r>
          </a:p>
        </p:txBody>
      </p:sp>
    </p:spTree>
    <p:extLst>
      <p:ext uri="{BB962C8B-B14F-4D97-AF65-F5344CB8AC3E}">
        <p14:creationId xmlns:p14="http://schemas.microsoft.com/office/powerpoint/2010/main" val="287627956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dissolve">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dissolve">
                                      <p:cBhvr>
                                        <p:cTn id="1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3"/>
          <p:cNvSpPr>
            <a:spLocks noGrp="1"/>
          </p:cNvSpPr>
          <p:nvPr>
            <p:ph type="title"/>
          </p:nvPr>
        </p:nvSpPr>
        <p:spPr>
          <a:xfrm>
            <a:off x="423530" y="609600"/>
            <a:ext cx="7681259" cy="533400"/>
          </a:xfrm>
        </p:spPr>
        <p:txBody>
          <a:bodyPr/>
          <a:lstStyle/>
          <a:p>
            <a:r>
              <a:rPr lang="en-US" dirty="0"/>
              <a:t>Learning Design Plan - Strategy</a:t>
            </a:r>
          </a:p>
        </p:txBody>
      </p:sp>
      <p:sp>
        <p:nvSpPr>
          <p:cNvPr id="18" name="TextBox 17">
            <a:extLst>
              <a:ext uri="{FF2B5EF4-FFF2-40B4-BE49-F238E27FC236}">
                <a16:creationId xmlns:a16="http://schemas.microsoft.com/office/drawing/2014/main" id="{17540E36-A005-44D5-8D13-1A0EEE952647}"/>
              </a:ext>
            </a:extLst>
          </p:cNvPr>
          <p:cNvSpPr txBox="1"/>
          <p:nvPr/>
        </p:nvSpPr>
        <p:spPr>
          <a:xfrm>
            <a:off x="304800" y="2079010"/>
            <a:ext cx="8229600" cy="5432256"/>
          </a:xfrm>
          <a:prstGeom prst="rect">
            <a:avLst/>
          </a:prstGeom>
          <a:noFill/>
        </p:spPr>
        <p:txBody>
          <a:bodyPr wrap="square" rtlCol="0">
            <a:spAutoFit/>
          </a:bodyPr>
          <a:lstStyle/>
          <a:p>
            <a:pPr marL="119062"/>
            <a:endParaRPr lang="en-US" sz="2400" dirty="0"/>
          </a:p>
          <a:p>
            <a:pPr marL="119062"/>
            <a:endParaRPr lang="en-US" sz="2400" dirty="0"/>
          </a:p>
          <a:p>
            <a:pPr marL="225425" indent="-106363">
              <a:buFont typeface="Arial" pitchFamily="34" charset="0"/>
              <a:buChar char="•"/>
            </a:pPr>
            <a:endParaRPr lang="en-US" sz="1300" dirty="0"/>
          </a:p>
          <a:p>
            <a:pPr marL="225425" indent="-106363">
              <a:buFont typeface="Arial" pitchFamily="34" charset="0"/>
              <a:buChar char="•"/>
            </a:pPr>
            <a:r>
              <a:rPr lang="en-US" sz="2000" dirty="0"/>
              <a:t>Rapid Prototyping for New Hire and recursive skills</a:t>
            </a:r>
          </a:p>
          <a:p>
            <a:pPr marL="225425" indent="-106363">
              <a:buFont typeface="Arial" pitchFamily="34" charset="0"/>
              <a:buChar char="•"/>
            </a:pPr>
            <a:endParaRPr lang="en-US" sz="2000" dirty="0"/>
          </a:p>
          <a:p>
            <a:pPr marL="225425" indent="-106363">
              <a:buFont typeface="Arial" pitchFamily="34" charset="0"/>
              <a:buChar char="•"/>
            </a:pPr>
            <a:r>
              <a:rPr lang="en-US" sz="2000" dirty="0"/>
              <a:t>Templated interaction types</a:t>
            </a:r>
          </a:p>
          <a:p>
            <a:pPr marL="225425" indent="-106363">
              <a:buFont typeface="Arial" pitchFamily="34" charset="0"/>
              <a:buChar char="•"/>
            </a:pPr>
            <a:endParaRPr lang="en-US" sz="2000" dirty="0"/>
          </a:p>
          <a:p>
            <a:pPr marL="225425" indent="-106363">
              <a:buFont typeface="Arial" pitchFamily="34" charset="0"/>
              <a:buChar char="•"/>
            </a:pPr>
            <a:r>
              <a:rPr lang="en-US" sz="2000" dirty="0"/>
              <a:t>Backbone to disagree (and stick to it)</a:t>
            </a:r>
          </a:p>
          <a:p>
            <a:pPr marL="225425" indent="-106363">
              <a:buFont typeface="Arial" pitchFamily="34" charset="0"/>
              <a:buChar char="•"/>
            </a:pPr>
            <a:endParaRPr lang="en-US" sz="2000" dirty="0"/>
          </a:p>
          <a:p>
            <a:pPr marL="225425" indent="-106363">
              <a:buFont typeface="Arial" pitchFamily="34" charset="0"/>
              <a:buChar char="•"/>
            </a:pPr>
            <a:r>
              <a:rPr lang="en-US" sz="2000" dirty="0"/>
              <a:t>Implementation of key learning metric reviews</a:t>
            </a:r>
          </a:p>
          <a:p>
            <a:pPr marL="225425" indent="-106363">
              <a:buFont typeface="Arial" pitchFamily="34" charset="0"/>
              <a:buChar char="•"/>
            </a:pPr>
            <a:endParaRPr lang="en-US" sz="2000" dirty="0"/>
          </a:p>
          <a:p>
            <a:pPr marL="225425" indent="-106363">
              <a:buFont typeface="Arial" pitchFamily="34" charset="0"/>
              <a:buChar char="•"/>
            </a:pPr>
            <a:r>
              <a:rPr lang="en-US" sz="2000" dirty="0"/>
              <a:t>Sharing successes and areas of growth in a “toward” culture</a:t>
            </a:r>
          </a:p>
          <a:p>
            <a:pPr marL="225425" indent="-106363">
              <a:buFont typeface="Arial" pitchFamily="34" charset="0"/>
              <a:buChar char="•"/>
            </a:pPr>
            <a:endParaRPr lang="en-US" sz="2000" dirty="0"/>
          </a:p>
          <a:p>
            <a:pPr marL="225425" indent="-106363">
              <a:buFont typeface="Arial" pitchFamily="34" charset="0"/>
              <a:buChar char="•"/>
            </a:pPr>
            <a:endParaRPr lang="en-US" sz="2000" dirty="0"/>
          </a:p>
          <a:p>
            <a:pPr marL="225425" indent="-106363">
              <a:buFont typeface="Arial" pitchFamily="34" charset="0"/>
              <a:buChar char="•"/>
            </a:pPr>
            <a:endParaRPr lang="en-US" sz="2000" dirty="0"/>
          </a:p>
          <a:p>
            <a:pPr marL="225425" indent="-106363">
              <a:buFont typeface="Arial" pitchFamily="34" charset="0"/>
              <a:buChar char="•"/>
            </a:pPr>
            <a:endParaRPr lang="en-US" sz="2000" dirty="0"/>
          </a:p>
          <a:p>
            <a:pPr marL="225425" indent="-106363">
              <a:buFont typeface="Arial" pitchFamily="34" charset="0"/>
              <a:buChar char="•"/>
            </a:pPr>
            <a:endParaRPr lang="en-US" sz="1300" dirty="0"/>
          </a:p>
          <a:p>
            <a:pPr marL="225425" indent="-106363">
              <a:buFont typeface="Arial" pitchFamily="34" charset="0"/>
              <a:buChar char="•"/>
            </a:pPr>
            <a:endParaRPr lang="en-US" sz="1300" dirty="0"/>
          </a:p>
        </p:txBody>
      </p:sp>
      <p:sp>
        <p:nvSpPr>
          <p:cNvPr id="12" name="Rectangle 11">
            <a:extLst>
              <a:ext uri="{FF2B5EF4-FFF2-40B4-BE49-F238E27FC236}">
                <a16:creationId xmlns:a16="http://schemas.microsoft.com/office/drawing/2014/main" id="{96E12A73-76D1-4706-85A0-4251FF55D1A2}"/>
              </a:ext>
            </a:extLst>
          </p:cNvPr>
          <p:cNvSpPr>
            <a:spLocks noChangeArrowheads="1"/>
          </p:cNvSpPr>
          <p:nvPr/>
        </p:nvSpPr>
        <p:spPr bwMode="auto">
          <a:xfrm>
            <a:off x="4624479" y="1437339"/>
            <a:ext cx="1161288" cy="365760"/>
          </a:xfrm>
          <a:prstGeom prst="rect">
            <a:avLst/>
          </a:prstGeom>
          <a:solidFill>
            <a:schemeClr val="accent4"/>
          </a:solidFill>
          <a:ln>
            <a:noFill/>
          </a:ln>
          <a:effectLst>
            <a:outerShdw dist="23000" dir="5400000" rotWithShape="0">
              <a:schemeClr val="accent1">
                <a:alpha val="35000"/>
              </a:schemeClr>
            </a:outerShdw>
          </a:effectLst>
          <a:extLst>
            <a:ext uri="{91240B29-F687-4F45-9708-019B960494DF}">
              <a14:hiddenLine xmlns:a14="http://schemas.microsoft.com/office/drawing/2010/main" w="9525">
                <a:solidFill>
                  <a:srgbClr val="000000"/>
                </a:solidFill>
                <a:round/>
                <a:headEnd/>
                <a:tailEnd/>
              </a14:hiddenLine>
            </a:ext>
          </a:extLst>
        </p:spPr>
        <p:txBody>
          <a:bodyPr anchor="ctr"/>
          <a:lstStyle/>
          <a:p>
            <a:pPr algn="ctr">
              <a:defRPr/>
            </a:pPr>
            <a:r>
              <a:rPr lang="en-US" sz="900" dirty="0">
                <a:solidFill>
                  <a:srgbClr val="FFFFFF"/>
                </a:solidFill>
                <a:latin typeface="Arial" charset="0"/>
                <a:ea typeface="Arial" charset="0"/>
                <a:cs typeface="Arial" charset="0"/>
              </a:rPr>
              <a:t>DESIGN</a:t>
            </a:r>
          </a:p>
        </p:txBody>
      </p:sp>
      <p:sp>
        <p:nvSpPr>
          <p:cNvPr id="13" name="Rectangle 12">
            <a:extLst>
              <a:ext uri="{FF2B5EF4-FFF2-40B4-BE49-F238E27FC236}">
                <a16:creationId xmlns:a16="http://schemas.microsoft.com/office/drawing/2014/main" id="{83012E94-1FF5-46ED-A3E1-A68D27D53F38}"/>
              </a:ext>
            </a:extLst>
          </p:cNvPr>
          <p:cNvSpPr>
            <a:spLocks noChangeArrowheads="1"/>
          </p:cNvSpPr>
          <p:nvPr/>
        </p:nvSpPr>
        <p:spPr bwMode="auto">
          <a:xfrm>
            <a:off x="6035797" y="1437339"/>
            <a:ext cx="1161288" cy="365760"/>
          </a:xfrm>
          <a:prstGeom prst="rect">
            <a:avLst/>
          </a:prstGeom>
          <a:solidFill>
            <a:schemeClr val="accent4"/>
          </a:solidFill>
          <a:ln>
            <a:noFill/>
          </a:ln>
          <a:effectLst>
            <a:outerShdw dist="23000" dir="5400000" rotWithShape="0">
              <a:schemeClr val="accent1">
                <a:alpha val="35000"/>
              </a:schemeClr>
            </a:outerShdw>
          </a:effectLst>
          <a:extLst>
            <a:ext uri="{91240B29-F687-4F45-9708-019B960494DF}">
              <a14:hiddenLine xmlns:a14="http://schemas.microsoft.com/office/drawing/2010/main" w="9525">
                <a:solidFill>
                  <a:srgbClr val="000000"/>
                </a:solidFill>
                <a:round/>
                <a:headEnd/>
                <a:tailEnd/>
              </a14:hiddenLine>
            </a:ext>
          </a:extLst>
        </p:spPr>
        <p:txBody>
          <a:bodyPr anchor="ctr"/>
          <a:lstStyle/>
          <a:p>
            <a:pPr algn="ctr">
              <a:defRPr/>
            </a:pPr>
            <a:r>
              <a:rPr lang="en-US" sz="900" dirty="0">
                <a:solidFill>
                  <a:srgbClr val="FFFFFF"/>
                </a:solidFill>
                <a:latin typeface="Arial" charset="0"/>
                <a:ea typeface="Arial" charset="0"/>
                <a:cs typeface="Arial" charset="0"/>
              </a:rPr>
              <a:t>DEVELOP</a:t>
            </a:r>
          </a:p>
        </p:txBody>
      </p:sp>
      <p:sp>
        <p:nvSpPr>
          <p:cNvPr id="14" name="Rectangle 13">
            <a:extLst>
              <a:ext uri="{FF2B5EF4-FFF2-40B4-BE49-F238E27FC236}">
                <a16:creationId xmlns:a16="http://schemas.microsoft.com/office/drawing/2014/main" id="{906A1B13-EAED-4024-963C-E79D722F2864}"/>
              </a:ext>
            </a:extLst>
          </p:cNvPr>
          <p:cNvSpPr>
            <a:spLocks noChangeArrowheads="1"/>
          </p:cNvSpPr>
          <p:nvPr/>
        </p:nvSpPr>
        <p:spPr bwMode="auto">
          <a:xfrm>
            <a:off x="7447114" y="1437339"/>
            <a:ext cx="1161288" cy="365760"/>
          </a:xfrm>
          <a:prstGeom prst="rect">
            <a:avLst/>
          </a:prstGeom>
          <a:solidFill>
            <a:schemeClr val="accent4"/>
          </a:solidFill>
          <a:ln>
            <a:noFill/>
          </a:ln>
          <a:effectLst>
            <a:outerShdw dist="23000" dir="5400000" rotWithShape="0">
              <a:schemeClr val="accent1">
                <a:alpha val="35000"/>
              </a:schemeClr>
            </a:outerShdw>
          </a:effectLst>
          <a:extLst>
            <a:ext uri="{91240B29-F687-4F45-9708-019B960494DF}">
              <a14:hiddenLine xmlns:a14="http://schemas.microsoft.com/office/drawing/2010/main" w="9525">
                <a:solidFill>
                  <a:srgbClr val="000000"/>
                </a:solidFill>
                <a:round/>
                <a:headEnd/>
                <a:tailEnd/>
              </a14:hiddenLine>
            </a:ext>
          </a:extLst>
        </p:spPr>
        <p:txBody>
          <a:bodyPr anchor="ctr"/>
          <a:lstStyle/>
          <a:p>
            <a:pPr algn="ctr">
              <a:defRPr/>
            </a:pPr>
            <a:r>
              <a:rPr lang="en-US" sz="900" dirty="0">
                <a:solidFill>
                  <a:srgbClr val="FFFFFF"/>
                </a:solidFill>
                <a:latin typeface="Arial" charset="0"/>
                <a:ea typeface="Arial" charset="0"/>
                <a:cs typeface="Arial" charset="0"/>
              </a:rPr>
              <a:t>IMPLEMENT</a:t>
            </a:r>
          </a:p>
        </p:txBody>
      </p:sp>
      <p:sp>
        <p:nvSpPr>
          <p:cNvPr id="19" name="TextBox 18">
            <a:extLst>
              <a:ext uri="{FF2B5EF4-FFF2-40B4-BE49-F238E27FC236}">
                <a16:creationId xmlns:a16="http://schemas.microsoft.com/office/drawing/2014/main" id="{4110F8E3-C849-4A40-AD0F-02DDE9BFBE54}"/>
              </a:ext>
            </a:extLst>
          </p:cNvPr>
          <p:cNvSpPr txBox="1"/>
          <p:nvPr/>
        </p:nvSpPr>
        <p:spPr>
          <a:xfrm>
            <a:off x="4626906" y="2010042"/>
            <a:ext cx="1137382" cy="630942"/>
          </a:xfrm>
          <a:prstGeom prst="rect">
            <a:avLst/>
          </a:prstGeom>
          <a:solidFill>
            <a:schemeClr val="bg2"/>
          </a:solidFill>
          <a:effectLst>
            <a:outerShdw blurRad="50800" dist="76200" dir="2700000" algn="tl" rotWithShape="0">
              <a:prstClr val="black">
                <a:alpha val="40000"/>
              </a:prstClr>
            </a:outerShdw>
          </a:effectLst>
        </p:spPr>
        <p:txBody>
          <a:bodyPr wrap="square" rtlCol="0">
            <a:spAutoFit/>
          </a:bodyPr>
          <a:lstStyle/>
          <a:p>
            <a:pPr algn="ctr"/>
            <a:r>
              <a:rPr lang="en-US" sz="700" b="0" dirty="0">
                <a:solidFill>
                  <a:schemeClr val="accent4"/>
                </a:solidFill>
                <a:latin typeface="+mn-lt"/>
              </a:rPr>
              <a:t>Storyboarding</a:t>
            </a:r>
          </a:p>
          <a:p>
            <a:pPr algn="ctr"/>
            <a:endParaRPr lang="en-US" sz="700" b="0" dirty="0">
              <a:solidFill>
                <a:schemeClr val="accent4"/>
              </a:solidFill>
              <a:latin typeface="+mn-lt"/>
            </a:endParaRPr>
          </a:p>
          <a:p>
            <a:pPr algn="ctr"/>
            <a:r>
              <a:rPr lang="en-US" sz="700" b="0" dirty="0">
                <a:solidFill>
                  <a:schemeClr val="accent4"/>
                </a:solidFill>
                <a:latin typeface="+mn-lt"/>
              </a:rPr>
              <a:t>Rapid reviews</a:t>
            </a:r>
          </a:p>
          <a:p>
            <a:pPr algn="ctr"/>
            <a:endParaRPr lang="en-US" sz="700" b="0" dirty="0">
              <a:solidFill>
                <a:schemeClr val="accent4"/>
              </a:solidFill>
              <a:latin typeface="+mn-lt"/>
            </a:endParaRPr>
          </a:p>
          <a:p>
            <a:pPr algn="ctr"/>
            <a:r>
              <a:rPr lang="en-US" sz="700" b="0" dirty="0">
                <a:solidFill>
                  <a:schemeClr val="accent4"/>
                </a:solidFill>
                <a:latin typeface="+mn-lt"/>
              </a:rPr>
              <a:t>Calculated risks</a:t>
            </a:r>
          </a:p>
        </p:txBody>
      </p:sp>
      <p:sp>
        <p:nvSpPr>
          <p:cNvPr id="20" name="TextBox 19">
            <a:extLst>
              <a:ext uri="{FF2B5EF4-FFF2-40B4-BE49-F238E27FC236}">
                <a16:creationId xmlns:a16="http://schemas.microsoft.com/office/drawing/2014/main" id="{A9891AA8-1E1A-4BC3-9F94-480369D56DCE}"/>
              </a:ext>
            </a:extLst>
          </p:cNvPr>
          <p:cNvSpPr txBox="1"/>
          <p:nvPr/>
        </p:nvSpPr>
        <p:spPr>
          <a:xfrm>
            <a:off x="6023420" y="2004442"/>
            <a:ext cx="1137382" cy="630942"/>
          </a:xfrm>
          <a:prstGeom prst="rect">
            <a:avLst/>
          </a:prstGeom>
          <a:solidFill>
            <a:schemeClr val="bg2"/>
          </a:solidFill>
          <a:effectLst>
            <a:outerShdw blurRad="50800" dist="76200" dir="2700000" algn="tl" rotWithShape="0">
              <a:prstClr val="black">
                <a:alpha val="40000"/>
              </a:prstClr>
            </a:outerShdw>
          </a:effectLst>
        </p:spPr>
        <p:txBody>
          <a:bodyPr wrap="square" rtlCol="0">
            <a:spAutoFit/>
          </a:bodyPr>
          <a:lstStyle/>
          <a:p>
            <a:pPr algn="ctr"/>
            <a:r>
              <a:rPr lang="en-US" sz="700" b="0" dirty="0">
                <a:solidFill>
                  <a:schemeClr val="accent4"/>
                </a:solidFill>
                <a:latin typeface="+mn-lt"/>
              </a:rPr>
              <a:t>Development of key templated interactions </a:t>
            </a:r>
          </a:p>
          <a:p>
            <a:pPr algn="ctr"/>
            <a:endParaRPr lang="en-US" sz="700" b="0" dirty="0">
              <a:solidFill>
                <a:schemeClr val="accent4"/>
              </a:solidFill>
              <a:latin typeface="+mn-lt"/>
            </a:endParaRPr>
          </a:p>
          <a:p>
            <a:pPr algn="ctr"/>
            <a:r>
              <a:rPr lang="en-US" sz="700" b="0" dirty="0">
                <a:solidFill>
                  <a:schemeClr val="accent4"/>
                </a:solidFill>
                <a:latin typeface="+mn-lt"/>
              </a:rPr>
              <a:t>Best practices for template deviation</a:t>
            </a:r>
          </a:p>
        </p:txBody>
      </p:sp>
      <p:sp>
        <p:nvSpPr>
          <p:cNvPr id="21" name="TextBox 20">
            <a:extLst>
              <a:ext uri="{FF2B5EF4-FFF2-40B4-BE49-F238E27FC236}">
                <a16:creationId xmlns:a16="http://schemas.microsoft.com/office/drawing/2014/main" id="{9F3AF024-CCEE-47C6-90F3-AE4784335389}"/>
              </a:ext>
            </a:extLst>
          </p:cNvPr>
          <p:cNvSpPr txBox="1"/>
          <p:nvPr/>
        </p:nvSpPr>
        <p:spPr>
          <a:xfrm>
            <a:off x="7433283" y="1981200"/>
            <a:ext cx="1137382" cy="630942"/>
          </a:xfrm>
          <a:prstGeom prst="rect">
            <a:avLst/>
          </a:prstGeom>
          <a:solidFill>
            <a:schemeClr val="bg2"/>
          </a:solidFill>
          <a:effectLst>
            <a:outerShdw blurRad="50800" dist="76200" dir="2700000" algn="tl" rotWithShape="0">
              <a:prstClr val="black">
                <a:alpha val="40000"/>
              </a:prstClr>
            </a:outerShdw>
          </a:effectLst>
        </p:spPr>
        <p:txBody>
          <a:bodyPr wrap="square" rtlCol="0">
            <a:spAutoFit/>
          </a:bodyPr>
          <a:lstStyle/>
          <a:p>
            <a:pPr algn="ctr"/>
            <a:r>
              <a:rPr lang="en-US" sz="700" b="0" dirty="0">
                <a:solidFill>
                  <a:schemeClr val="accent4"/>
                </a:solidFill>
                <a:latin typeface="+mn-lt"/>
              </a:rPr>
              <a:t>Utilization of skills confidence surveys</a:t>
            </a:r>
          </a:p>
          <a:p>
            <a:pPr algn="ctr"/>
            <a:endParaRPr lang="en-US" sz="700" b="0" dirty="0">
              <a:solidFill>
                <a:schemeClr val="accent4"/>
              </a:solidFill>
              <a:latin typeface="+mn-lt"/>
            </a:endParaRPr>
          </a:p>
          <a:p>
            <a:pPr algn="ctr"/>
            <a:r>
              <a:rPr lang="en-US" sz="700" b="0" dirty="0">
                <a:solidFill>
                  <a:schemeClr val="accent4"/>
                </a:solidFill>
                <a:latin typeface="+mn-lt"/>
              </a:rPr>
              <a:t>Training effectiveness measures</a:t>
            </a:r>
          </a:p>
        </p:txBody>
      </p:sp>
    </p:spTree>
    <p:extLst>
      <p:ext uri="{BB962C8B-B14F-4D97-AF65-F5344CB8AC3E}">
        <p14:creationId xmlns:p14="http://schemas.microsoft.com/office/powerpoint/2010/main" val="289919408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dissolv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dissolve">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dissolve">
                                      <p:cBhvr>
                                        <p:cTn id="1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3"/>
          <p:cNvSpPr>
            <a:spLocks noGrp="1"/>
          </p:cNvSpPr>
          <p:nvPr>
            <p:ph type="title"/>
          </p:nvPr>
        </p:nvSpPr>
        <p:spPr>
          <a:xfrm>
            <a:off x="423530" y="609600"/>
            <a:ext cx="7681259" cy="533400"/>
          </a:xfrm>
        </p:spPr>
        <p:txBody>
          <a:bodyPr/>
          <a:lstStyle/>
          <a:p>
            <a:r>
              <a:rPr lang="en-US" dirty="0"/>
              <a:t>Learning Design Plan – In Practice</a:t>
            </a:r>
          </a:p>
        </p:txBody>
      </p:sp>
      <p:graphicFrame>
        <p:nvGraphicFramePr>
          <p:cNvPr id="2" name="Diagram 1">
            <a:extLst>
              <a:ext uri="{FF2B5EF4-FFF2-40B4-BE49-F238E27FC236}">
                <a16:creationId xmlns:a16="http://schemas.microsoft.com/office/drawing/2014/main" id="{0C6C7276-FF0F-45EE-9BFD-6E2CEFA49566}"/>
              </a:ext>
            </a:extLst>
          </p:cNvPr>
          <p:cNvGraphicFramePr/>
          <p:nvPr>
            <p:extLst>
              <p:ext uri="{D42A27DB-BD31-4B8C-83A1-F6EECF244321}">
                <p14:modId xmlns:p14="http://schemas.microsoft.com/office/powerpoint/2010/main" val="302504240"/>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75936988"/>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3"/>
          <p:cNvSpPr>
            <a:spLocks noGrp="1"/>
          </p:cNvSpPr>
          <p:nvPr>
            <p:ph type="title"/>
          </p:nvPr>
        </p:nvSpPr>
        <p:spPr>
          <a:xfrm>
            <a:off x="423530" y="609600"/>
            <a:ext cx="7681259" cy="533400"/>
          </a:xfrm>
        </p:spPr>
        <p:txBody>
          <a:bodyPr/>
          <a:lstStyle/>
          <a:p>
            <a:r>
              <a:rPr lang="en-US" dirty="0"/>
              <a:t>Learning Design Plan – In Practice</a:t>
            </a:r>
          </a:p>
        </p:txBody>
      </p:sp>
      <p:graphicFrame>
        <p:nvGraphicFramePr>
          <p:cNvPr id="3" name="Diagram 2">
            <a:extLst>
              <a:ext uri="{FF2B5EF4-FFF2-40B4-BE49-F238E27FC236}">
                <a16:creationId xmlns:a16="http://schemas.microsoft.com/office/drawing/2014/main" id="{D3416739-FA26-4D7E-9ECD-98ED755527B0}"/>
              </a:ext>
            </a:extLst>
          </p:cNvPr>
          <p:cNvGraphicFramePr/>
          <p:nvPr>
            <p:extLst>
              <p:ext uri="{D42A27DB-BD31-4B8C-83A1-F6EECF244321}">
                <p14:modId xmlns:p14="http://schemas.microsoft.com/office/powerpoint/2010/main" val="3482617306"/>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a:extLst>
              <a:ext uri="{FF2B5EF4-FFF2-40B4-BE49-F238E27FC236}">
                <a16:creationId xmlns:a16="http://schemas.microsoft.com/office/drawing/2014/main" id="{C3388FBC-B499-436C-9CB3-4A8ECE322981}"/>
              </a:ext>
            </a:extLst>
          </p:cNvPr>
          <p:cNvSpPr/>
          <p:nvPr/>
        </p:nvSpPr>
        <p:spPr bwMode="auto">
          <a:xfrm>
            <a:off x="381000" y="2209800"/>
            <a:ext cx="2286000" cy="1803400"/>
          </a:xfrm>
          <a:prstGeom prst="rect">
            <a:avLst/>
          </a:prstGeom>
          <a:solidFill>
            <a:schemeClr val="accent5"/>
          </a:solidFill>
          <a:ln w="12700" cap="flat" cmpd="sng" algn="ctr">
            <a:solidFill>
              <a:schemeClr val="accent5">
                <a:lumMod val="75000"/>
              </a:schemeClr>
            </a:solidFill>
            <a:prstDash val="solid"/>
            <a:round/>
            <a:headEnd type="oval"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Generis Sans Com" pitchFamily="34" charset="0"/>
              </a:rPr>
              <a:t>How to know your internal audience</a:t>
            </a:r>
          </a:p>
          <a:p>
            <a:pPr marL="0" marR="0" indent="0" algn="l" defTabSz="914400" rtl="0" eaLnBrk="1" fontAlgn="base" latinLnBrk="0" hangingPunct="1">
              <a:lnSpc>
                <a:spcPct val="100000"/>
              </a:lnSpc>
              <a:spcBef>
                <a:spcPct val="0"/>
              </a:spcBef>
              <a:spcAft>
                <a:spcPct val="0"/>
              </a:spcAft>
              <a:buClrTx/>
              <a:buSzTx/>
              <a:buFontTx/>
              <a:buNone/>
              <a:tabLst/>
            </a:pPr>
            <a:endParaRPr lang="en-US" dirty="0">
              <a:latin typeface="Generis Sans Com" pitchFamily="34" charset="0"/>
            </a:endParaRPr>
          </a:p>
          <a:p>
            <a:pPr marL="0" marR="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Generis Sans Com" pitchFamily="34" charset="0"/>
              </a:rPr>
              <a:t>Beyond the 1:1 meeting</a:t>
            </a:r>
          </a:p>
          <a:p>
            <a:pPr marL="0" marR="0" indent="0" algn="l" defTabSz="914400" rtl="0" eaLnBrk="1" fontAlgn="base" latinLnBrk="0" hangingPunct="1">
              <a:lnSpc>
                <a:spcPct val="100000"/>
              </a:lnSpc>
              <a:spcBef>
                <a:spcPct val="0"/>
              </a:spcBef>
              <a:spcAft>
                <a:spcPct val="0"/>
              </a:spcAft>
              <a:buClrTx/>
              <a:buSzTx/>
              <a:buFontTx/>
              <a:buNone/>
              <a:tabLst/>
            </a:pPr>
            <a:endParaRPr lang="en-US" dirty="0">
              <a:latin typeface="Generis Sans Com" pitchFamily="34" charset="0"/>
            </a:endParaRPr>
          </a:p>
          <a:p>
            <a:pPr marL="0" marR="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Generis Sans Com" pitchFamily="34" charset="0"/>
              </a:rPr>
              <a:t>Focus on success</a:t>
            </a:r>
          </a:p>
          <a:p>
            <a:pPr marL="0" marR="0" indent="0" algn="l" defTabSz="914400" rtl="0" eaLnBrk="1" fontAlgn="base" latinLnBrk="0" hangingPunct="1">
              <a:lnSpc>
                <a:spcPct val="100000"/>
              </a:lnSpc>
              <a:spcBef>
                <a:spcPct val="0"/>
              </a:spcBef>
              <a:spcAft>
                <a:spcPct val="0"/>
              </a:spcAft>
              <a:buClrTx/>
              <a:buSzTx/>
              <a:buFontTx/>
              <a:buNone/>
              <a:tabLst/>
            </a:pPr>
            <a:endParaRPr lang="en-US" dirty="0">
              <a:latin typeface="Generis Sans Com" pitchFamily="34" charset="0"/>
            </a:endParaRPr>
          </a:p>
          <a:p>
            <a:pPr marL="0" marR="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Generis Sans Com" pitchFamily="34" charset="0"/>
              </a:rPr>
              <a:t>Constantly raising the bar</a:t>
            </a:r>
          </a:p>
        </p:txBody>
      </p:sp>
      <p:sp>
        <p:nvSpPr>
          <p:cNvPr id="6" name="Rectangle 5">
            <a:extLst>
              <a:ext uri="{FF2B5EF4-FFF2-40B4-BE49-F238E27FC236}">
                <a16:creationId xmlns:a16="http://schemas.microsoft.com/office/drawing/2014/main" id="{CD9D3236-8370-4624-904E-DCF839645F22}"/>
              </a:ext>
            </a:extLst>
          </p:cNvPr>
          <p:cNvSpPr/>
          <p:nvPr/>
        </p:nvSpPr>
        <p:spPr bwMode="auto">
          <a:xfrm>
            <a:off x="6477000" y="2209800"/>
            <a:ext cx="2286000" cy="1803400"/>
          </a:xfrm>
          <a:prstGeom prst="rect">
            <a:avLst/>
          </a:prstGeom>
          <a:solidFill>
            <a:schemeClr val="accent5"/>
          </a:solidFill>
          <a:ln w="12700" cap="flat" cmpd="sng" algn="ctr">
            <a:solidFill>
              <a:schemeClr val="accent5">
                <a:lumMod val="75000"/>
              </a:schemeClr>
            </a:solidFill>
            <a:prstDash val="solid"/>
            <a:round/>
            <a:headEnd type="oval" w="med" len="med"/>
            <a:tailEnd type="none" w="med" len="med"/>
          </a:ln>
          <a:effectLst/>
        </p:spPr>
        <p:txBody>
          <a:bodyPr vert="horz" wrap="square" lIns="91440" tIns="45720" rIns="91440" bIns="45720" numCol="1" rtlCol="0" anchor="t" anchorCtr="0" compatLnSpc="1">
            <a:prstTxWarp prst="textNoShape">
              <a:avLst/>
            </a:prstTxWarp>
          </a:bodyPr>
          <a:lstStyle/>
          <a:p>
            <a:r>
              <a:rPr lang="en-US" dirty="0">
                <a:latin typeface="Generis Sans Com" pitchFamily="34" charset="0"/>
              </a:rPr>
              <a:t>Relentlessly  advocate for the team</a:t>
            </a:r>
          </a:p>
          <a:p>
            <a:pPr marL="0" marR="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a:ln>
                <a:noFill/>
              </a:ln>
              <a:solidFill>
                <a:schemeClr val="tx1"/>
              </a:solidFill>
              <a:effectLst/>
              <a:latin typeface="Generis Sans Com" pitchFamily="34" charset="0"/>
            </a:endParaRPr>
          </a:p>
          <a:p>
            <a:pPr marL="0" marR="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Generis Sans Com" pitchFamily="34" charset="0"/>
              </a:rPr>
              <a:t>Trust your employees</a:t>
            </a:r>
          </a:p>
          <a:p>
            <a:pPr marL="0" marR="0" indent="0" algn="l" defTabSz="914400" rtl="0" eaLnBrk="1" fontAlgn="base" latinLnBrk="0" hangingPunct="1">
              <a:lnSpc>
                <a:spcPct val="100000"/>
              </a:lnSpc>
              <a:spcBef>
                <a:spcPct val="0"/>
              </a:spcBef>
              <a:spcAft>
                <a:spcPct val="0"/>
              </a:spcAft>
              <a:buClrTx/>
              <a:buSzTx/>
              <a:buFontTx/>
              <a:buNone/>
              <a:tabLst/>
            </a:pPr>
            <a:endParaRPr lang="en-US" dirty="0">
              <a:latin typeface="Generis Sans Com" pitchFamily="34" charset="0"/>
            </a:endParaRPr>
          </a:p>
          <a:p>
            <a:pPr marL="0" marR="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Generis Sans Com" pitchFamily="34" charset="0"/>
              </a:rPr>
              <a:t>Set an open door</a:t>
            </a:r>
          </a:p>
          <a:p>
            <a:pPr marL="0" marR="0" indent="0" algn="l" defTabSz="914400" rtl="0" eaLnBrk="1" fontAlgn="base" latinLnBrk="0" hangingPunct="1">
              <a:lnSpc>
                <a:spcPct val="100000"/>
              </a:lnSpc>
              <a:spcBef>
                <a:spcPct val="0"/>
              </a:spcBef>
              <a:spcAft>
                <a:spcPct val="0"/>
              </a:spcAft>
              <a:buClrTx/>
              <a:buSzTx/>
              <a:buFontTx/>
              <a:buNone/>
              <a:tabLst/>
            </a:pPr>
            <a:endParaRPr lang="en-US" dirty="0">
              <a:latin typeface="Generis Sans Com" pitchFamily="34" charset="0"/>
            </a:endParaRPr>
          </a:p>
          <a:p>
            <a:pPr marL="0" marR="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Generis Sans Com" pitchFamily="34" charset="0"/>
              </a:rPr>
              <a:t>Set an example</a:t>
            </a:r>
          </a:p>
          <a:p>
            <a:pPr marL="0" marR="0" indent="0" algn="l" defTabSz="914400" rtl="0" eaLnBrk="1" fontAlgn="base" latinLnBrk="0" hangingPunct="1">
              <a:lnSpc>
                <a:spcPct val="100000"/>
              </a:lnSpc>
              <a:spcBef>
                <a:spcPct val="0"/>
              </a:spcBef>
              <a:spcAft>
                <a:spcPct val="0"/>
              </a:spcAft>
              <a:buClrTx/>
              <a:buSzTx/>
              <a:buFontTx/>
              <a:buNone/>
              <a:tabLst/>
            </a:pPr>
            <a:endParaRPr lang="en-US" dirty="0">
              <a:latin typeface="Generis Sans Com" pitchFamily="34" charset="0"/>
            </a:endParaRPr>
          </a:p>
        </p:txBody>
      </p:sp>
    </p:spTree>
    <p:extLst>
      <p:ext uri="{BB962C8B-B14F-4D97-AF65-F5344CB8AC3E}">
        <p14:creationId xmlns:p14="http://schemas.microsoft.com/office/powerpoint/2010/main" val="796779747"/>
      </p:ext>
    </p:extLst>
  </p:cSld>
  <p:clrMapOvr>
    <a:masterClrMapping/>
  </p:clrMapOvr>
  <p:transition>
    <p:fade/>
  </p:transition>
</p:sld>
</file>

<file path=ppt/theme/theme1.xml><?xml version="1.0" encoding="utf-8"?>
<a:theme xmlns:a="http://schemas.openxmlformats.org/drawingml/2006/main" name="1_Charter Communications 2014">
  <a:themeElements>
    <a:clrScheme name="Custom 1">
      <a:dk1>
        <a:srgbClr val="808285"/>
      </a:dk1>
      <a:lt1>
        <a:srgbClr val="FFFFFF"/>
      </a:lt1>
      <a:dk2>
        <a:srgbClr val="808285"/>
      </a:dk2>
      <a:lt2>
        <a:srgbClr val="FFFFFF"/>
      </a:lt2>
      <a:accent1>
        <a:srgbClr val="00629B"/>
      </a:accent1>
      <a:accent2>
        <a:srgbClr val="009681"/>
      </a:accent2>
      <a:accent3>
        <a:srgbClr val="808285"/>
      </a:accent3>
      <a:accent4>
        <a:srgbClr val="500778"/>
      </a:accent4>
      <a:accent5>
        <a:srgbClr val="FFA300"/>
      </a:accent5>
      <a:accent6>
        <a:srgbClr val="910048"/>
      </a:accent6>
      <a:hlink>
        <a:srgbClr val="00B398"/>
      </a:hlink>
      <a:folHlink>
        <a:srgbClr val="808285"/>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5"/>
        </a:solidFill>
        <a:ln w="12700" cap="flat" cmpd="sng" algn="ctr">
          <a:solidFill>
            <a:schemeClr val="accent5">
              <a:lumMod val="75000"/>
            </a:schemeClr>
          </a:solidFill>
          <a:prstDash val="solid"/>
          <a:round/>
          <a:headEnd type="oval"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1200" b="1" i="0" u="none" strike="noStrike" cap="none" normalizeH="0" baseline="0" dirty="0" smtClean="0">
            <a:ln>
              <a:noFill/>
            </a:ln>
            <a:solidFill>
              <a:schemeClr val="tx1"/>
            </a:solidFill>
            <a:effectLst/>
            <a:latin typeface="Generis Sans Com" pitchFamily="34" charset="0"/>
          </a:defRPr>
        </a:defPPr>
      </a:lstStyle>
    </a:spDef>
    <a:lnDef>
      <a:spPr bwMode="auto">
        <a:xfrm>
          <a:off x="0" y="0"/>
          <a:ext cx="1" cy="1"/>
        </a:xfrm>
        <a:custGeom>
          <a:avLst/>
          <a:gdLst/>
          <a:ahLst/>
          <a:cxnLst/>
          <a:rect l="0" t="0" r="0" b="0"/>
          <a:pathLst/>
        </a:custGeom>
        <a:solidFill>
          <a:schemeClr val="hlink"/>
        </a:solidFill>
        <a:ln w="12700" cap="flat" cmpd="sng" algn="ctr">
          <a:solidFill>
            <a:schemeClr val="hlink"/>
          </a:solidFill>
          <a:prstDash val="solid"/>
          <a:round/>
          <a:headEnd type="oval"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1" i="0" u="none" strike="noStrike" cap="none" normalizeH="0" baseline="0" smtClean="0">
            <a:ln>
              <a:noFill/>
            </a:ln>
            <a:solidFill>
              <a:schemeClr val="tx1"/>
            </a:solidFill>
            <a:effectLst/>
            <a:latin typeface="Generis Sans Com"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ustom Design 13">
        <a:dk1>
          <a:srgbClr val="000000"/>
        </a:dk1>
        <a:lt1>
          <a:srgbClr val="FFFFFF"/>
        </a:lt1>
        <a:dk2>
          <a:srgbClr val="000000"/>
        </a:dk2>
        <a:lt2>
          <a:srgbClr val="808080"/>
        </a:lt2>
        <a:accent1>
          <a:srgbClr val="00AEEF"/>
        </a:accent1>
        <a:accent2>
          <a:srgbClr val="008000"/>
        </a:accent2>
        <a:accent3>
          <a:srgbClr val="FFFFFF"/>
        </a:accent3>
        <a:accent4>
          <a:srgbClr val="000000"/>
        </a:accent4>
        <a:accent5>
          <a:srgbClr val="AAD3F6"/>
        </a:accent5>
        <a:accent6>
          <a:srgbClr val="007300"/>
        </a:accent6>
        <a:hlink>
          <a:srgbClr val="F8C807"/>
        </a:hlink>
        <a:folHlink>
          <a:srgbClr val="CC0099"/>
        </a:folHlink>
      </a:clrScheme>
      <a:clrMap bg1="lt1" tx1="dk1" bg2="lt2" tx2="dk2" accent1="accent1" accent2="accent2" accent3="accent3" accent4="accent4" accent5="accent5" accent6="accent6" hlink="hlink" folHlink="folHlink"/>
    </a:extraClrScheme>
    <a:extraClrScheme>
      <a:clrScheme name="Custom Design 14">
        <a:dk1>
          <a:srgbClr val="000000"/>
        </a:dk1>
        <a:lt1>
          <a:srgbClr val="FFFFFF"/>
        </a:lt1>
        <a:dk2>
          <a:srgbClr val="000000"/>
        </a:dk2>
        <a:lt2>
          <a:srgbClr val="808080"/>
        </a:lt2>
        <a:accent1>
          <a:srgbClr val="00AEEF"/>
        </a:accent1>
        <a:accent2>
          <a:srgbClr val="99FF33"/>
        </a:accent2>
        <a:accent3>
          <a:srgbClr val="FFFFFF"/>
        </a:accent3>
        <a:accent4>
          <a:srgbClr val="000000"/>
        </a:accent4>
        <a:accent5>
          <a:srgbClr val="AAD3F6"/>
        </a:accent5>
        <a:accent6>
          <a:srgbClr val="8AE72D"/>
        </a:accent6>
        <a:hlink>
          <a:srgbClr val="F8C807"/>
        </a:hlink>
        <a:folHlink>
          <a:srgbClr val="CC0099"/>
        </a:folHlink>
      </a:clrScheme>
      <a:clrMap bg1="lt1" tx1="dk1" bg2="lt2" tx2="dk2" accent1="accent1" accent2="accent2" accent3="accent3" accent4="accent4" accent5="accent5" accent6="accent6" hlink="hlink" folHlink="folHlink"/>
    </a:extraClrScheme>
    <a:extraClrScheme>
      <a:clrScheme name="Custom Design 15">
        <a:dk1>
          <a:srgbClr val="000000"/>
        </a:dk1>
        <a:lt1>
          <a:srgbClr val="FFFFFF"/>
        </a:lt1>
        <a:dk2>
          <a:srgbClr val="000000"/>
        </a:dk2>
        <a:lt2>
          <a:srgbClr val="808080"/>
        </a:lt2>
        <a:accent1>
          <a:srgbClr val="00AEEF"/>
        </a:accent1>
        <a:accent2>
          <a:srgbClr val="99FF33"/>
        </a:accent2>
        <a:accent3>
          <a:srgbClr val="FFFFFF"/>
        </a:accent3>
        <a:accent4>
          <a:srgbClr val="000000"/>
        </a:accent4>
        <a:accent5>
          <a:srgbClr val="AAD3F6"/>
        </a:accent5>
        <a:accent6>
          <a:srgbClr val="8AE72D"/>
        </a:accent6>
        <a:hlink>
          <a:srgbClr val="F8C807"/>
        </a:hlink>
        <a:folHlink>
          <a:srgbClr val="86ADBC"/>
        </a:folHlink>
      </a:clrScheme>
      <a:clrMap bg1="lt1" tx1="dk1" bg2="lt2" tx2="dk2" accent1="accent1" accent2="accent2" accent3="accent3" accent4="accent4" accent5="accent5" accent6="accent6" hlink="hlink" folHlink="folHlink"/>
    </a:extraClrScheme>
    <a:extraClrScheme>
      <a:clrScheme name="Custom Design 16">
        <a:dk1>
          <a:srgbClr val="000000"/>
        </a:dk1>
        <a:lt1>
          <a:srgbClr val="FFFFFF"/>
        </a:lt1>
        <a:dk2>
          <a:srgbClr val="000000"/>
        </a:dk2>
        <a:lt2>
          <a:srgbClr val="808080"/>
        </a:lt2>
        <a:accent1>
          <a:srgbClr val="00AEEF"/>
        </a:accent1>
        <a:accent2>
          <a:srgbClr val="99CC00"/>
        </a:accent2>
        <a:accent3>
          <a:srgbClr val="FFFFFF"/>
        </a:accent3>
        <a:accent4>
          <a:srgbClr val="000000"/>
        </a:accent4>
        <a:accent5>
          <a:srgbClr val="AAD3F6"/>
        </a:accent5>
        <a:accent6>
          <a:srgbClr val="8AB900"/>
        </a:accent6>
        <a:hlink>
          <a:srgbClr val="F8C807"/>
        </a:hlink>
        <a:folHlink>
          <a:srgbClr val="86ADB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2ADAE126B8EB84683D8A1AEC29A9AA4" ma:contentTypeVersion="1" ma:contentTypeDescription="Create a new document." ma:contentTypeScope="" ma:versionID="5dd87006f6862d961a96bb13aadbcbac">
  <xsd:schema xmlns:xsd="http://www.w3.org/2001/XMLSchema" xmlns:xs="http://www.w3.org/2001/XMLSchema" xmlns:p="http://schemas.microsoft.com/office/2006/metadata/properties" xmlns:ns2="0080cd10-8689-4843-b2d3-7a46dffce2d7" targetNamespace="http://schemas.microsoft.com/office/2006/metadata/properties" ma:root="true" ma:fieldsID="3603dc3235faf13c2114f71ef848ae26" ns2:_="">
    <xsd:import namespace="0080cd10-8689-4843-b2d3-7a46dffce2d7"/>
    <xsd:element name="properties">
      <xsd:complexType>
        <xsd:sequence>
          <xsd:element name="documentManagement">
            <xsd:complexType>
              <xsd:all>
                <xsd:element ref="ns2:Notes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80cd10-8689-4843-b2d3-7a46dffce2d7" elementFormDefault="qualified">
    <xsd:import namespace="http://schemas.microsoft.com/office/2006/documentManagement/types"/>
    <xsd:import namespace="http://schemas.microsoft.com/office/infopath/2007/PartnerControls"/>
    <xsd:element name="Notes0" ma:index="8" nillable="true" ma:displayName="Notes" ma:description="Notes on candidate" ma:internalName="Notes0">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Notes0 xmlns="0080cd10-8689-4843-b2d3-7a46dffce2d7" xsi:nil="true"/>
  </documentManagement>
</p:properties>
</file>

<file path=customXml/itemProps1.xml><?xml version="1.0" encoding="utf-8"?>
<ds:datastoreItem xmlns:ds="http://schemas.openxmlformats.org/officeDocument/2006/customXml" ds:itemID="{5E1048C0-12DC-4830-A939-072ABF0224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080cd10-8689-4843-b2d3-7a46dffce2d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1E66C41-6FA4-4BEF-9C0B-2FCF5DD607EB}">
  <ds:schemaRefs>
    <ds:schemaRef ds:uri="http://schemas.microsoft.com/sharepoint/v3/contenttype/forms"/>
  </ds:schemaRefs>
</ds:datastoreItem>
</file>

<file path=customXml/itemProps3.xml><?xml version="1.0" encoding="utf-8"?>
<ds:datastoreItem xmlns:ds="http://schemas.openxmlformats.org/officeDocument/2006/customXml" ds:itemID="{A1CD3FC4-A989-4ED2-92F9-09426F7F0AD0}">
  <ds:schemaRefs>
    <ds:schemaRef ds:uri="http://schemas.microsoft.com/office/2006/documentManagement/types"/>
    <ds:schemaRef ds:uri="http://schemas.openxmlformats.org/package/2006/metadata/core-properties"/>
    <ds:schemaRef ds:uri="0080cd10-8689-4843-b2d3-7a46dffce2d7"/>
    <ds:schemaRef ds:uri="http://purl.org/dc/elements/1.1/"/>
    <ds:schemaRef ds:uri="http://www.w3.org/XML/1998/namespace"/>
    <ds:schemaRef ds:uri="http://schemas.microsoft.com/office/infopath/2007/PartnerControls"/>
    <ds:schemaRef ds:uri="http://schemas.microsoft.com/office/2006/metadata/properties"/>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12584</TotalTime>
  <Words>662</Words>
  <Application>Microsoft Office PowerPoint</Application>
  <PresentationFormat>Letter Paper (8.5x11 in)</PresentationFormat>
  <Paragraphs>164</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Courier New</vt:lpstr>
      <vt:lpstr>Generis Sans Com</vt:lpstr>
      <vt:lpstr>1_Charter Communications 2014</vt:lpstr>
      <vt:lpstr>Learning Design Plan - Values</vt:lpstr>
      <vt:lpstr>Learning Design Plan - Strategy</vt:lpstr>
      <vt:lpstr>Learning Design Plan - Examples</vt:lpstr>
      <vt:lpstr>Learning Design Plan - Strategy</vt:lpstr>
      <vt:lpstr>Learning Design Plan – In Practice</vt:lpstr>
      <vt:lpstr>Learning Design Plan – In Practice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Jason D. Thomas</dc:creator>
  <cp:lastModifiedBy>Jason Thomas</cp:lastModifiedBy>
  <cp:revision>501</cp:revision>
  <cp:lastPrinted>2017-01-27T20:46:42Z</cp:lastPrinted>
  <dcterms:created xsi:type="dcterms:W3CDTF">2011-10-24T20:16:04Z</dcterms:created>
  <dcterms:modified xsi:type="dcterms:W3CDTF">2019-03-20T14:26:29Z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0x01010002ADAE126B8EB84683D8A1AEC29A9AA4</vt:lpwstr>
  </property>
</Properties>
</file>